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272" r:id="rId3"/>
    <p:sldId id="292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8" r:id="rId18"/>
    <p:sldId id="289" r:id="rId19"/>
    <p:sldId id="290" r:id="rId20"/>
    <p:sldId id="291" r:id="rId21"/>
    <p:sldId id="293" r:id="rId22"/>
    <p:sldId id="294" r:id="rId23"/>
    <p:sldId id="315" r:id="rId24"/>
    <p:sldId id="316" r:id="rId25"/>
    <p:sldId id="295" r:id="rId26"/>
    <p:sldId id="296" r:id="rId27"/>
    <p:sldId id="297" r:id="rId28"/>
    <p:sldId id="299" r:id="rId29"/>
    <p:sldId id="300" r:id="rId30"/>
    <p:sldId id="301" r:id="rId31"/>
    <p:sldId id="302" r:id="rId32"/>
    <p:sldId id="303" r:id="rId33"/>
    <p:sldId id="304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35" r:id="rId44"/>
    <p:sldId id="33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33" r:id="rId62"/>
    <p:sldId id="334" r:id="rId6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703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13-3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分探索木からの節点の削除」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143240" y="4143380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/>
          <p:cNvCxnSpPr>
            <a:endCxn id="94" idx="0"/>
          </p:cNvCxnSpPr>
          <p:nvPr/>
        </p:nvCxnSpPr>
        <p:spPr>
          <a:xfrm>
            <a:off x="4640580" y="3006090"/>
            <a:ext cx="3360444" cy="15659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428992" y="4357694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/>
          <p:cNvCxnSpPr>
            <a:endCxn id="94" idx="0"/>
          </p:cNvCxnSpPr>
          <p:nvPr/>
        </p:nvCxnSpPr>
        <p:spPr>
          <a:xfrm>
            <a:off x="4640580" y="3006090"/>
            <a:ext cx="3360444" cy="15659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/>
          <p:cNvCxnSpPr>
            <a:endCxn id="94" idx="0"/>
          </p:cNvCxnSpPr>
          <p:nvPr/>
        </p:nvCxnSpPr>
        <p:spPr>
          <a:xfrm>
            <a:off x="5406390" y="2994660"/>
            <a:ext cx="2594634" cy="15773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428992" y="4500570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5" name="直線コネクタ 134"/>
          <p:cNvCxnSpPr>
            <a:endCxn id="94" idx="0"/>
          </p:cNvCxnSpPr>
          <p:nvPr/>
        </p:nvCxnSpPr>
        <p:spPr>
          <a:xfrm>
            <a:off x="5406390" y="2994660"/>
            <a:ext cx="2594634" cy="15773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428992" y="457200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5" name="直線コネクタ 134"/>
          <p:cNvCxnSpPr>
            <a:endCxn id="94" idx="0"/>
          </p:cNvCxnSpPr>
          <p:nvPr/>
        </p:nvCxnSpPr>
        <p:spPr>
          <a:xfrm>
            <a:off x="5406390" y="2994660"/>
            <a:ext cx="2594634" cy="15773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071802" y="585789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5" name="直線コネクタ 134"/>
          <p:cNvCxnSpPr>
            <a:endCxn id="94" idx="0"/>
          </p:cNvCxnSpPr>
          <p:nvPr/>
        </p:nvCxnSpPr>
        <p:spPr>
          <a:xfrm>
            <a:off x="5406390" y="2994660"/>
            <a:ext cx="2594634" cy="15773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071802" y="585789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90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  <p:cxnSp>
        <p:nvCxnSpPr>
          <p:cNvPr id="135" name="直線コネクタ 134"/>
          <p:cNvCxnSpPr>
            <a:endCxn id="94" idx="0"/>
          </p:cNvCxnSpPr>
          <p:nvPr/>
        </p:nvCxnSpPr>
        <p:spPr>
          <a:xfrm>
            <a:off x="5406390" y="2994660"/>
            <a:ext cx="2594634" cy="15773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90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26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357290" y="671512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535782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 flipV="1"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探索木から節点を削除する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一つの子孫しか持たない節点の削除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二つの子孫を持つ接点の削除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>
                <a:solidFill>
                  <a:srgbClr val="FF0000"/>
                </a:solidFill>
              </a:rPr>
              <a:t>一つの子孫しか持たない節点の削除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二つの子孫を持つ接点の削除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6357950" y="4357694"/>
            <a:ext cx="1000132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929454" y="5357826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1142976" y="5357826"/>
            <a:ext cx="39084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ゴールのイメージ</a:t>
            </a:r>
            <a:endParaRPr kumimoji="1" lang="ja-JP" altLang="en-US" sz="4000" dirty="0"/>
          </a:p>
        </p:txBody>
      </p:sp>
      <p:cxnSp>
        <p:nvCxnSpPr>
          <p:cNvPr id="48" name="直線コネクタ 47"/>
          <p:cNvCxnSpPr/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2" name="直線コネクタ 51"/>
          <p:cNvCxnSpPr>
            <a:endCxn id="49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6357950" y="4357694"/>
            <a:ext cx="1000132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929454" y="5357826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0" y="278605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>
            <a:endCxn id="119" idx="0"/>
          </p:cNvCxnSpPr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357290" y="407194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285984" y="221455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-27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86" idx="0"/>
          </p:cNvCxnSpPr>
          <p:nvPr/>
        </p:nvCxnSpPr>
        <p:spPr>
          <a:xfrm>
            <a:off x="3749040" y="2068830"/>
            <a:ext cx="3108976" cy="250317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>
                <a:solidFill>
                  <a:srgbClr val="FF0000"/>
                </a:solidFill>
              </a:rPr>
              <a:t>端点（葉：</a:t>
            </a:r>
            <a:r>
              <a:rPr lang="en-US" altLang="ja-JP" dirty="0" smtClean="0">
                <a:solidFill>
                  <a:srgbClr val="FF0000"/>
                </a:solidFill>
              </a:rPr>
              <a:t>leaf</a:t>
            </a:r>
            <a:r>
              <a:rPr lang="ja-JP" altLang="en-US" dirty="0" smtClean="0">
                <a:solidFill>
                  <a:srgbClr val="FF0000"/>
                </a:solidFill>
              </a:rPr>
              <a:t>）の削除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一つの子孫しか持たない節点の削除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二つの子孫を持つ接点の削除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357422" y="328612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-27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86" idx="0"/>
          </p:cNvCxnSpPr>
          <p:nvPr/>
        </p:nvCxnSpPr>
        <p:spPr>
          <a:xfrm>
            <a:off x="3749040" y="2068830"/>
            <a:ext cx="3108976" cy="250317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571736" y="3429000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-27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86" idx="0"/>
          </p:cNvCxnSpPr>
          <p:nvPr/>
        </p:nvCxnSpPr>
        <p:spPr>
          <a:xfrm>
            <a:off x="3749040" y="2068830"/>
            <a:ext cx="3108976" cy="250317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>
            <a:endCxn id="86" idx="0"/>
          </p:cNvCxnSpPr>
          <p:nvPr/>
        </p:nvCxnSpPr>
        <p:spPr>
          <a:xfrm rot="16200000" flipH="1">
            <a:off x="4463419" y="2177411"/>
            <a:ext cx="2503178" cy="228601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571736" y="3500438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-27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75" idx="0"/>
          </p:cNvCxnSpPr>
          <p:nvPr/>
        </p:nvCxnSpPr>
        <p:spPr>
          <a:xfrm rot="16200000" flipH="1">
            <a:off x="3301840" y="2516030"/>
            <a:ext cx="3288996" cy="23945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>
            <a:endCxn id="86" idx="0"/>
          </p:cNvCxnSpPr>
          <p:nvPr/>
        </p:nvCxnSpPr>
        <p:spPr>
          <a:xfrm rot="16200000" flipH="1">
            <a:off x="4463419" y="2177411"/>
            <a:ext cx="2503178" cy="228601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>
                <a:alpha val="25000"/>
              </a:srgb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571736" y="364331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-27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75" idx="0"/>
          </p:cNvCxnSpPr>
          <p:nvPr/>
        </p:nvCxnSpPr>
        <p:spPr>
          <a:xfrm rot="16200000" flipH="1">
            <a:off x="3301840" y="2516030"/>
            <a:ext cx="3288996" cy="23945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>
            <a:endCxn id="86" idx="0"/>
          </p:cNvCxnSpPr>
          <p:nvPr/>
        </p:nvCxnSpPr>
        <p:spPr>
          <a:xfrm rot="16200000" flipH="1">
            <a:off x="4463419" y="2177411"/>
            <a:ext cx="2503178" cy="228601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>
                <a:alpha val="25000"/>
              </a:srgb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正方形/長方形 116"/>
          <p:cNvSpPr/>
          <p:nvPr/>
        </p:nvSpPr>
        <p:spPr>
          <a:xfrm>
            <a:off x="2428860" y="1928802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192880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500298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2786050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286084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286116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571868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071902" y="192880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4071934" y="192880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4357686" y="200024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2428860" y="1643050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35" name="右矢印 134"/>
          <p:cNvSpPr/>
          <p:nvPr/>
        </p:nvSpPr>
        <p:spPr>
          <a:xfrm>
            <a:off x="2214546" y="4929198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右矢印 138"/>
          <p:cNvSpPr/>
          <p:nvPr/>
        </p:nvSpPr>
        <p:spPr>
          <a:xfrm rot="81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75" idx="0"/>
          </p:cNvCxnSpPr>
          <p:nvPr/>
        </p:nvCxnSpPr>
        <p:spPr>
          <a:xfrm rot="16200000" flipH="1">
            <a:off x="3301840" y="2516030"/>
            <a:ext cx="3288996" cy="23945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>
            <a:endCxn id="86" idx="0"/>
          </p:cNvCxnSpPr>
          <p:nvPr/>
        </p:nvCxnSpPr>
        <p:spPr>
          <a:xfrm rot="16200000" flipH="1">
            <a:off x="4463419" y="2177411"/>
            <a:ext cx="2503178" cy="228601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>
            <a:off x="2285984" y="4143380"/>
            <a:ext cx="3857652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>
                <a:alpha val="25000"/>
              </a:srgb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右矢印 138"/>
          <p:cNvSpPr/>
          <p:nvPr/>
        </p:nvSpPr>
        <p:spPr>
          <a:xfrm rot="8100000">
            <a:off x="1841508" y="3841780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2" name="直線コネクタ 141"/>
          <p:cNvCxnSpPr>
            <a:endCxn id="75" idx="0"/>
          </p:cNvCxnSpPr>
          <p:nvPr/>
        </p:nvCxnSpPr>
        <p:spPr>
          <a:xfrm>
            <a:off x="2285984" y="4143380"/>
            <a:ext cx="3857652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500166" y="478632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1571604" y="3428976"/>
            <a:ext cx="16447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t-&gt;left)  </a:t>
            </a:r>
          </a:p>
        </p:txBody>
      </p:sp>
      <p:sp>
        <p:nvSpPr>
          <p:cNvPr id="112" name="右矢印 111"/>
          <p:cNvSpPr/>
          <p:nvPr/>
        </p:nvSpPr>
        <p:spPr>
          <a:xfrm rot="-90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右矢印 112"/>
          <p:cNvSpPr/>
          <p:nvPr/>
        </p:nvSpPr>
        <p:spPr>
          <a:xfrm>
            <a:off x="1357290" y="671512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endCxn id="89" idx="0"/>
          </p:cNvCxnSpPr>
          <p:nvPr/>
        </p:nvCxnSpPr>
        <p:spPr>
          <a:xfrm flipV="1">
            <a:off x="2914650" y="3786190"/>
            <a:ext cx="2514606" cy="6572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>
            <a:endCxn id="89" idx="0"/>
          </p:cNvCxnSpPr>
          <p:nvPr/>
        </p:nvCxnSpPr>
        <p:spPr>
          <a:xfrm flipV="1">
            <a:off x="1285852" y="3786190"/>
            <a:ext cx="4143404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142844" y="321468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>
            <a:off x="0" y="542926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下矢印 63"/>
          <p:cNvSpPr/>
          <p:nvPr/>
        </p:nvSpPr>
        <p:spPr>
          <a:xfrm flipV="1"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delete(6, root)  </a:t>
            </a:r>
          </a:p>
        </p:txBody>
      </p:sp>
      <p:cxnSp>
        <p:nvCxnSpPr>
          <p:cNvPr id="66" name="直線コネクタ 65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endCxn id="119" idx="0"/>
          </p:cNvCxnSpPr>
          <p:nvPr/>
        </p:nvCxnSpPr>
        <p:spPr>
          <a:xfrm>
            <a:off x="1643042" y="2000240"/>
            <a:ext cx="5786478" cy="10001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7500958" y="4357694"/>
            <a:ext cx="1000132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7286644" y="5357826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一つの子孫しか持たない節点の削除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delete(6,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右矢印 61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一つの子孫しか持たない節点の削除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>
                <a:solidFill>
                  <a:srgbClr val="FF0000"/>
                </a:solidFill>
              </a:rPr>
              <a:t>二つの子孫を持つ接点の削除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6858016" y="2714620"/>
            <a:ext cx="1000132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143636" y="3786190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0" name="直線コネクタ 49"/>
          <p:cNvCxnSpPr>
            <a:endCxn id="47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右矢印 50"/>
          <p:cNvSpPr/>
          <p:nvPr/>
        </p:nvSpPr>
        <p:spPr>
          <a:xfrm rot="17174618">
            <a:off x="6597514" y="3726531"/>
            <a:ext cx="902967" cy="677225"/>
          </a:xfrm>
          <a:prstGeom prst="rightArrow">
            <a:avLst>
              <a:gd name="adj1" fmla="val 50000"/>
              <a:gd name="adj2" fmla="val 456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>
                <a:solidFill>
                  <a:schemeClr val="tx2"/>
                </a:solidFill>
              </a:rPr>
              <a:t>値をコピー</a:t>
            </a:r>
            <a:endParaRPr kumimoji="1" lang="ja-JP" altLang="en-US" sz="900" dirty="0">
              <a:solidFill>
                <a:schemeClr val="tx2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643834" y="2143116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lang="ja-JP" altLang="en-US" dirty="0" smtClean="0"/>
              <a:t>最右要素で</a:t>
            </a:r>
            <a:endParaRPr lang="en-US" altLang="ja-JP" dirty="0" smtClean="0"/>
          </a:p>
          <a:p>
            <a:r>
              <a:rPr kumimoji="1" lang="ja-JP" altLang="en-US" dirty="0" smtClean="0"/>
              <a:t>置き換える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142976" y="5357826"/>
            <a:ext cx="39084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ゴールのイメージ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6858016" y="2714620"/>
            <a:ext cx="1000132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143636" y="3786190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2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278605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714612" y="1500174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1928794" y="535782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86" idx="0"/>
          </p:cNvCxnSpPr>
          <p:nvPr/>
        </p:nvCxnSpPr>
        <p:spPr>
          <a:xfrm flipV="1">
            <a:off x="3497580" y="4572008"/>
            <a:ext cx="336043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278605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143108" y="585789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86" idx="0"/>
          </p:cNvCxnSpPr>
          <p:nvPr/>
        </p:nvCxnSpPr>
        <p:spPr>
          <a:xfrm flipV="1">
            <a:off x="3497580" y="4572008"/>
            <a:ext cx="336043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右矢印 140"/>
          <p:cNvSpPr/>
          <p:nvPr/>
        </p:nvSpPr>
        <p:spPr>
          <a:xfrm rot="17174618">
            <a:off x="6597514" y="3726531"/>
            <a:ext cx="902967" cy="677225"/>
          </a:xfrm>
          <a:prstGeom prst="rightArrow">
            <a:avLst>
              <a:gd name="adj1" fmla="val 50000"/>
              <a:gd name="adj2" fmla="val 456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>
                <a:solidFill>
                  <a:schemeClr val="tx2"/>
                </a:solidFill>
              </a:rPr>
              <a:t>値をコピー</a:t>
            </a:r>
            <a:endParaRPr kumimoji="1" lang="ja-JP" altLang="en-US" sz="9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143108" y="585789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86" idx="0"/>
          </p:cNvCxnSpPr>
          <p:nvPr/>
        </p:nvCxnSpPr>
        <p:spPr>
          <a:xfrm flipV="1">
            <a:off x="3497580" y="4572008"/>
            <a:ext cx="336043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右矢印 140"/>
          <p:cNvSpPr/>
          <p:nvPr/>
        </p:nvSpPr>
        <p:spPr>
          <a:xfrm rot="17174618">
            <a:off x="6597514" y="3726531"/>
            <a:ext cx="902967" cy="677225"/>
          </a:xfrm>
          <a:prstGeom prst="rightArrow">
            <a:avLst>
              <a:gd name="adj1" fmla="val 50000"/>
              <a:gd name="adj2" fmla="val 456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>
                <a:solidFill>
                  <a:schemeClr val="tx2"/>
                </a:solidFill>
              </a:rPr>
              <a:t>値をコピー</a:t>
            </a:r>
            <a:endParaRPr kumimoji="1" lang="ja-JP" altLang="en-US" sz="9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143108" y="607220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86" idx="0"/>
          </p:cNvCxnSpPr>
          <p:nvPr/>
        </p:nvCxnSpPr>
        <p:spPr>
          <a:xfrm flipV="1">
            <a:off x="3497580" y="4572008"/>
            <a:ext cx="336043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86" idx="0"/>
          </p:cNvCxnSpPr>
          <p:nvPr/>
        </p:nvCxnSpPr>
        <p:spPr>
          <a:xfrm flipV="1">
            <a:off x="4251960" y="4572008"/>
            <a:ext cx="260605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143108" y="621508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75" idx="0"/>
          </p:cNvCxnSpPr>
          <p:nvPr/>
        </p:nvCxnSpPr>
        <p:spPr>
          <a:xfrm>
            <a:off x="3497580" y="5280660"/>
            <a:ext cx="2646056" cy="7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86" idx="0"/>
          </p:cNvCxnSpPr>
          <p:nvPr/>
        </p:nvCxnSpPr>
        <p:spPr>
          <a:xfrm flipV="1">
            <a:off x="4251960" y="4572008"/>
            <a:ext cx="260605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143108" y="6286520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803427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75" idx="0"/>
          </p:cNvCxnSpPr>
          <p:nvPr/>
        </p:nvCxnSpPr>
        <p:spPr>
          <a:xfrm>
            <a:off x="3497580" y="5280660"/>
            <a:ext cx="2646056" cy="7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86" idx="0"/>
          </p:cNvCxnSpPr>
          <p:nvPr/>
        </p:nvCxnSpPr>
        <p:spPr>
          <a:xfrm flipV="1">
            <a:off x="4251960" y="4572008"/>
            <a:ext cx="260605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143108" y="514351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6" name="正方形/長方形 115"/>
          <p:cNvSpPr/>
          <p:nvPr/>
        </p:nvSpPr>
        <p:spPr>
          <a:xfrm>
            <a:off x="2143108" y="51435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157405" y="517685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500298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3000332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000364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3286116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143108" y="478632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30" name="正方形/長方形 129"/>
          <p:cNvSpPr/>
          <p:nvPr/>
        </p:nvSpPr>
        <p:spPr>
          <a:xfrm>
            <a:off x="3786150" y="514351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786182" y="51435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34" name="正方形/長方形 133"/>
          <p:cNvSpPr/>
          <p:nvPr/>
        </p:nvSpPr>
        <p:spPr>
          <a:xfrm>
            <a:off x="4071934" y="52149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右矢印 134"/>
          <p:cNvSpPr/>
          <p:nvPr/>
        </p:nvSpPr>
        <p:spPr>
          <a:xfrm>
            <a:off x="2000232" y="657227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2682282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>
            <a:endCxn id="119" idx="0"/>
          </p:cNvCxnSpPr>
          <p:nvPr/>
        </p:nvCxnSpPr>
        <p:spPr>
          <a:xfrm flipV="1">
            <a:off x="2697480" y="3000372"/>
            <a:ext cx="4732040" cy="230314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endCxn id="75" idx="0"/>
          </p:cNvCxnSpPr>
          <p:nvPr/>
        </p:nvCxnSpPr>
        <p:spPr>
          <a:xfrm>
            <a:off x="3497580" y="5280660"/>
            <a:ext cx="2646056" cy="7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endCxn id="86" idx="0"/>
          </p:cNvCxnSpPr>
          <p:nvPr/>
        </p:nvCxnSpPr>
        <p:spPr>
          <a:xfrm flipV="1">
            <a:off x="4251960" y="4572008"/>
            <a:ext cx="2606056" cy="7086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>
            <a:endCxn id="75" idx="0"/>
          </p:cNvCxnSpPr>
          <p:nvPr/>
        </p:nvCxnSpPr>
        <p:spPr>
          <a:xfrm>
            <a:off x="3214678" y="3500438"/>
            <a:ext cx="2928958" cy="185738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chemeClr val="accent1">
                <a:shade val="50000"/>
                <a:alpha val="25000"/>
              </a:scheme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 rot="12682282">
            <a:off x="2838023" y="1740200"/>
            <a:ext cx="1000132" cy="3342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1" name="直線コネクタ 140"/>
          <p:cNvCxnSpPr>
            <a:endCxn id="75" idx="0"/>
          </p:cNvCxnSpPr>
          <p:nvPr/>
        </p:nvCxnSpPr>
        <p:spPr>
          <a:xfrm>
            <a:off x="3214678" y="3500438"/>
            <a:ext cx="2928958" cy="185738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928926" y="1714488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-9000000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2928926" y="1214422"/>
            <a:ext cx="2428892" cy="1571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t-&gt;right !=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-&gt;key = t-&gt;key;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dstt</a:t>
            </a:r>
            <a:r>
              <a:rPr lang="en-US" altLang="ja-JP" sz="900" dirty="0" smtClean="0">
                <a:solidFill>
                  <a:schemeClr val="tx1"/>
                </a:solidFill>
              </a:rPr>
              <a:t>-&gt;count = t-&gt;count;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928926" y="121442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43223" y="1247763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err="1" smtClean="0">
                <a:solidFill>
                  <a:srgbClr val="00B050"/>
                </a:solidFill>
              </a:rPr>
              <a:t>dstt</a:t>
            </a:r>
            <a:endParaRPr lang="en-US" altLang="ja-JP" sz="800" dirty="0" smtClean="0">
              <a:solidFill>
                <a:srgbClr val="00B05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286116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786150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786182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928926" y="857232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del(t,  t-&gt;left)  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571968" y="1214422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572000" y="121442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右矢印 110"/>
          <p:cNvSpPr/>
          <p:nvPr/>
        </p:nvSpPr>
        <p:spPr>
          <a:xfrm>
            <a:off x="2714612" y="264318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直線コネクタ 111"/>
          <p:cNvCxnSpPr>
            <a:endCxn id="119" idx="0"/>
          </p:cNvCxnSpPr>
          <p:nvPr/>
        </p:nvCxnSpPr>
        <p:spPr>
          <a:xfrm>
            <a:off x="3497580" y="1348740"/>
            <a:ext cx="3931940" cy="16516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>
            <a:endCxn id="89" idx="0"/>
          </p:cNvCxnSpPr>
          <p:nvPr/>
        </p:nvCxnSpPr>
        <p:spPr>
          <a:xfrm rot="16200000" flipH="1">
            <a:off x="3644743" y="2001677"/>
            <a:ext cx="2426020" cy="114300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1838323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6" name="直線コネクタ 85"/>
          <p:cNvCxnSpPr>
            <a:endCxn id="89" idx="0"/>
          </p:cNvCxnSpPr>
          <p:nvPr/>
        </p:nvCxnSpPr>
        <p:spPr>
          <a:xfrm>
            <a:off x="1928794" y="3000372"/>
            <a:ext cx="3500462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下矢印 122"/>
          <p:cNvSpPr/>
          <p:nvPr/>
        </p:nvSpPr>
        <p:spPr>
          <a:xfrm rot="1838323">
            <a:off x="1316878" y="1441946"/>
            <a:ext cx="1000132" cy="3535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6" name="直線コネクタ 85"/>
          <p:cNvCxnSpPr>
            <a:endCxn id="89" idx="0"/>
          </p:cNvCxnSpPr>
          <p:nvPr/>
        </p:nvCxnSpPr>
        <p:spPr>
          <a:xfrm>
            <a:off x="1928794" y="3000372"/>
            <a:ext cx="3500462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357158" y="5000636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0" y="5429264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下矢印 62"/>
          <p:cNvSpPr/>
          <p:nvPr/>
        </p:nvSpPr>
        <p:spPr>
          <a:xfrm flipV="1"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delete(7, root)  </a:t>
            </a:r>
          </a:p>
        </p:txBody>
      </p:sp>
      <p:cxnSp>
        <p:nvCxnSpPr>
          <p:cNvPr id="65" name="直線コネクタ 64"/>
          <p:cNvCxnSpPr/>
          <p:nvPr/>
        </p:nvCxnSpPr>
        <p:spPr>
          <a:xfrm>
            <a:off x="1588770" y="2571750"/>
            <a:ext cx="584075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endCxn id="119" idx="0"/>
          </p:cNvCxnSpPr>
          <p:nvPr/>
        </p:nvCxnSpPr>
        <p:spPr>
          <a:xfrm>
            <a:off x="1643042" y="2000240"/>
            <a:ext cx="5786478" cy="10001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二つの子孫を持つ接点の削除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delete(7,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75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97" name="右矢印 96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357290" y="4071942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857232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214422"/>
            <a:ext cx="2428892" cy="785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delete(8, root);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214422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214423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28586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89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4" name="直線コネクタ 73"/>
          <p:cNvCxnSpPr>
            <a:endCxn id="75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9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2" name="直線コネクタ 81"/>
          <p:cNvCxnSpPr>
            <a:endCxn id="83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2" name="直線コネクタ 91"/>
          <p:cNvCxnSpPr>
            <a:endCxn id="71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86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4" name="直線コネクタ 113"/>
          <p:cNvCxnSpPr>
            <a:endCxn id="94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98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20" name="正方形/長方形 119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27" name="直線コネクタ 126"/>
          <p:cNvCxnSpPr>
            <a:endCxn id="102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endCxn id="119" idx="0"/>
          </p:cNvCxnSpPr>
          <p:nvPr/>
        </p:nvCxnSpPr>
        <p:spPr>
          <a:xfrm>
            <a:off x="2354580" y="1360170"/>
            <a:ext cx="5074940" cy="164020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6429388" y="1214422"/>
            <a:ext cx="239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メンバ </a:t>
            </a:r>
            <a:r>
              <a:rPr kumimoji="1" lang="en-US" altLang="ja-JP" dirty="0" smtClean="0"/>
              <a:t>count</a:t>
            </a:r>
            <a:r>
              <a:rPr kumimoji="1" lang="ja-JP" altLang="en-US" dirty="0" smtClean="0"/>
              <a:t> は省略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214282" y="242886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4282" y="242886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5720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571472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71506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071538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1357290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4282" y="2071678"/>
            <a:ext cx="148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root) 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857324" y="242886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57356" y="242886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143108" y="250030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1571612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>
            <a:off x="0" y="3500438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1142976" y="1785926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endCxn id="119" idx="0"/>
          </p:cNvCxnSpPr>
          <p:nvPr/>
        </p:nvCxnSpPr>
        <p:spPr>
          <a:xfrm>
            <a:off x="1577340" y="2571750"/>
            <a:ext cx="5852180" cy="42862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1571604" y="3714728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571604" y="3714728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643042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928794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428828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428860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214646" y="3714728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14678" y="3714728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500430" y="3786166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571604" y="3428976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10" name="右矢印 109"/>
          <p:cNvSpPr/>
          <p:nvPr/>
        </p:nvSpPr>
        <p:spPr>
          <a:xfrm rot="1800000">
            <a:off x="764081" y="359545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" name="直線コネクタ 110"/>
          <p:cNvCxnSpPr>
            <a:endCxn id="102" idx="0"/>
          </p:cNvCxnSpPr>
          <p:nvPr/>
        </p:nvCxnSpPr>
        <p:spPr>
          <a:xfrm flipV="1">
            <a:off x="2937510" y="3786190"/>
            <a:ext cx="5420704" cy="771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右矢印 106"/>
          <p:cNvSpPr/>
          <p:nvPr/>
        </p:nvSpPr>
        <p:spPr>
          <a:xfrm>
            <a:off x="1500166" y="4500570"/>
            <a:ext cx="285720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3286116" y="2857496"/>
            <a:ext cx="2428892" cy="3143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(“</a:t>
            </a:r>
            <a:r>
              <a:rPr lang="ja-JP" altLang="en-US" sz="900" dirty="0" smtClean="0">
                <a:solidFill>
                  <a:schemeClr val="tx1"/>
                </a:solidFill>
              </a:rPr>
              <a:t>見つかりませんでした</a:t>
            </a:r>
            <a:r>
              <a:rPr lang="en-US" altLang="ja-JP" sz="900" dirty="0" smtClean="0">
                <a:solidFill>
                  <a:schemeClr val="tx1"/>
                </a:solidFill>
              </a:rPr>
              <a:t>\n”);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delete(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delete(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if( t-&gt;right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t-&gt;left;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if( t-&gt;left == NULL ){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q = 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 = t-&gt;right;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free(q);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 else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        t-&gt;left = del( t,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      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3286116" y="285749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57554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3643306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4143340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4143372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123" name="正方形/長方形 122"/>
          <p:cNvSpPr/>
          <p:nvPr/>
        </p:nvSpPr>
        <p:spPr>
          <a:xfrm>
            <a:off x="4429124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4929158" y="2857496"/>
            <a:ext cx="78585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929190" y="285749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q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5214942" y="292893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286116" y="2571744"/>
            <a:ext cx="1755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delete(8, t-&gt;right)  </a:t>
            </a:r>
          </a:p>
        </p:txBody>
      </p:sp>
      <p:sp>
        <p:nvSpPr>
          <p:cNvPr id="130" name="右矢印 129"/>
          <p:cNvSpPr/>
          <p:nvPr/>
        </p:nvSpPr>
        <p:spPr>
          <a:xfrm>
            <a:off x="3071802" y="3143248"/>
            <a:ext cx="28572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 rot="-1800000">
            <a:off x="2335716" y="3666898"/>
            <a:ext cx="857256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/>
          <p:cNvCxnSpPr>
            <a:endCxn id="94" idx="0"/>
          </p:cNvCxnSpPr>
          <p:nvPr/>
        </p:nvCxnSpPr>
        <p:spPr>
          <a:xfrm>
            <a:off x="4640580" y="3006090"/>
            <a:ext cx="3360444" cy="15659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15826</Words>
  <Application>Microsoft Office PowerPoint</Application>
  <PresentationFormat>画面に合わせる (4:3)</PresentationFormat>
  <Paragraphs>4123</Paragraphs>
  <Slides>62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62</vt:i4>
      </vt:variant>
    </vt:vector>
  </HeadingPairs>
  <TitlesOfParts>
    <vt:vector size="63" baseType="lpstr">
      <vt:lpstr>Office テーマ</vt:lpstr>
      <vt:lpstr>アルゴリズムとデータ構造 補足資料13-3 「2分探索木からの節点の削除」</vt:lpstr>
      <vt:lpstr>探索木のオペレータ</vt:lpstr>
      <vt:lpstr>探索木のオペレータ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端点（葉：leaf）の削除</vt:lpstr>
      <vt:lpstr>探索木のオペレータ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一つの子孫しか持たない節点の削除</vt:lpstr>
      <vt:lpstr>探索木のオペレータ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  <vt:lpstr>二つの子孫を持つ接点の削除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43</cp:revision>
  <dcterms:created xsi:type="dcterms:W3CDTF">2008-07-04T11:07:02Z</dcterms:created>
  <dcterms:modified xsi:type="dcterms:W3CDTF">2012-04-02T07:08:21Z</dcterms:modified>
</cp:coreProperties>
</file>