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0"/>
  </p:notesMasterIdLst>
  <p:sldIdLst>
    <p:sldId id="340" r:id="rId2"/>
    <p:sldId id="272" r:id="rId3"/>
    <p:sldId id="271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2" r:id="rId43"/>
    <p:sldId id="313" r:id="rId44"/>
    <p:sldId id="314" r:id="rId45"/>
    <p:sldId id="315" r:id="rId46"/>
    <p:sldId id="316" r:id="rId47"/>
    <p:sldId id="317" r:id="rId48"/>
    <p:sldId id="318" r:id="rId49"/>
    <p:sldId id="319" r:id="rId50"/>
    <p:sldId id="320" r:id="rId51"/>
    <p:sldId id="321" r:id="rId52"/>
    <p:sldId id="322" r:id="rId53"/>
    <p:sldId id="323" r:id="rId54"/>
    <p:sldId id="325" r:id="rId55"/>
    <p:sldId id="326" r:id="rId56"/>
    <p:sldId id="327" r:id="rId57"/>
    <p:sldId id="328" r:id="rId58"/>
    <p:sldId id="329" r:id="rId59"/>
    <p:sldId id="330" r:id="rId60"/>
    <p:sldId id="331" r:id="rId61"/>
    <p:sldId id="332" r:id="rId62"/>
    <p:sldId id="333" r:id="rId63"/>
    <p:sldId id="334" r:id="rId64"/>
    <p:sldId id="335" r:id="rId65"/>
    <p:sldId id="336" r:id="rId66"/>
    <p:sldId id="337" r:id="rId67"/>
    <p:sldId id="338" r:id="rId68"/>
    <p:sldId id="339" r:id="rId6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2" autoAdjust="0"/>
  </p:normalViewPr>
  <p:slideViewPr>
    <p:cSldViewPr>
      <p:cViewPr varScale="1">
        <p:scale>
          <a:sx n="87" d="100"/>
          <a:sy n="87" d="100"/>
        </p:scale>
        <p:origin x="-6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72657-3733-42E9-8DFA-8C050A80FD10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C7483-35E0-405F-9FFE-A536F294205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846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37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46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47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48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49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50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51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52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53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54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55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38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56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57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58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59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60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61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62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63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64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65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39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66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67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68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40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41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42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43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44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C7483-35E0-405F-9FFE-A536F2942053}" type="slidenum">
              <a:rPr kumimoji="1" lang="ja-JP" altLang="en-US" smtClean="0"/>
              <a:pPr/>
              <a:t>45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31063-1245-4AFD-A471-B93BD52EB626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2189-20DD-4700-B566-0F854A76289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13-2</a:t>
            </a:r>
            <a:br>
              <a:rPr lang="en-US" altLang="ja-JP" dirty="0" smtClean="0"/>
            </a:br>
            <a:r>
              <a:rPr lang="ja-JP" altLang="en-US" dirty="0" smtClean="0"/>
              <a:t>「</a:t>
            </a:r>
            <a:r>
              <a:rPr lang="en-US" altLang="ja-JP" dirty="0" smtClean="0"/>
              <a:t>2</a:t>
            </a:r>
            <a:r>
              <a:rPr lang="ja-JP" altLang="en-US" dirty="0" smtClean="0"/>
              <a:t>分探索木への節点の追加」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14297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85752" y="3786190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search(7,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下矢印 22"/>
          <p:cNvSpPr/>
          <p:nvPr/>
        </p:nvSpPr>
        <p:spPr>
          <a:xfrm flipV="1"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>
            <a:off x="0" y="614364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29" name="直線コネクタ 28"/>
          <p:cNvCxnSpPr>
            <a:endCxn id="25" idx="0"/>
          </p:cNvCxnSpPr>
          <p:nvPr/>
        </p:nvCxnSpPr>
        <p:spPr>
          <a:xfrm flipV="1">
            <a:off x="2423160" y="2786058"/>
            <a:ext cx="472060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>
            <a:endCxn id="25" idx="0"/>
          </p:cNvCxnSpPr>
          <p:nvPr/>
        </p:nvCxnSpPr>
        <p:spPr>
          <a:xfrm flipV="1">
            <a:off x="1214414" y="2786058"/>
            <a:ext cx="5929354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 root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14297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 flipV="1"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 flipV="1">
            <a:off x="1214414" y="2786058"/>
            <a:ext cx="5929354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 root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14297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0" y="2357430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>
            <a:off x="0" y="435769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2928926" y="3929066"/>
            <a:ext cx="21549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928926" y="4286256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2928926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000364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286116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500562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572000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4857752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右矢印 43"/>
          <p:cNvSpPr/>
          <p:nvPr/>
        </p:nvSpPr>
        <p:spPr>
          <a:xfrm>
            <a:off x="2714612" y="450057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右矢印 44"/>
          <p:cNvSpPr/>
          <p:nvPr/>
        </p:nvSpPr>
        <p:spPr>
          <a:xfrm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2928926" y="3929066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928926" y="4286256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2928926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000364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286116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500562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572000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4857752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右矢印 43"/>
          <p:cNvSpPr/>
          <p:nvPr/>
        </p:nvSpPr>
        <p:spPr>
          <a:xfrm>
            <a:off x="2857488" y="478632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右矢印 44"/>
          <p:cNvSpPr/>
          <p:nvPr/>
        </p:nvSpPr>
        <p:spPr>
          <a:xfrm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0" name="直線コネクタ 49"/>
          <p:cNvCxnSpPr>
            <a:endCxn id="46" idx="0"/>
          </p:cNvCxnSpPr>
          <p:nvPr/>
        </p:nvCxnSpPr>
        <p:spPr>
          <a:xfrm rot="5400000" flipH="1" flipV="1">
            <a:off x="5070639" y="3861909"/>
            <a:ext cx="577212" cy="5686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2928926" y="3929066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928926" y="4286256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2928926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000364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286116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500562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572000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4857752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右矢印 43"/>
          <p:cNvSpPr/>
          <p:nvPr/>
        </p:nvSpPr>
        <p:spPr>
          <a:xfrm>
            <a:off x="2857488" y="492919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右矢印 44"/>
          <p:cNvSpPr/>
          <p:nvPr/>
        </p:nvSpPr>
        <p:spPr>
          <a:xfrm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0" name="直線コネクタ 49"/>
          <p:cNvCxnSpPr>
            <a:endCxn id="46" idx="0"/>
          </p:cNvCxnSpPr>
          <p:nvPr/>
        </p:nvCxnSpPr>
        <p:spPr>
          <a:xfrm rot="5400000" flipH="1" flipV="1">
            <a:off x="5070639" y="3861909"/>
            <a:ext cx="577212" cy="5686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探索木のオペレータ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探索木</a:t>
            </a:r>
            <a:r>
              <a:rPr lang="ja-JP" altLang="en-US" dirty="0" smtClean="0"/>
              <a:t>を探索する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>
                <a:solidFill>
                  <a:srgbClr val="FF0000"/>
                </a:solidFill>
              </a:rPr>
              <a:t>探索木に節点を追加（挿入）する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endParaRPr lang="en-US" altLang="ja-JP" dirty="0"/>
          </a:p>
          <a:p>
            <a:r>
              <a:rPr lang="ja-JP" altLang="en-US" dirty="0" smtClean="0"/>
              <a:t>探索木から節点を削除する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2928926" y="3929066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928926" y="4286256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2928926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000364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286116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500562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572000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4857752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右矢印 43"/>
          <p:cNvSpPr/>
          <p:nvPr/>
        </p:nvSpPr>
        <p:spPr>
          <a:xfrm>
            <a:off x="2857488" y="500063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右矢印 44"/>
          <p:cNvSpPr/>
          <p:nvPr/>
        </p:nvSpPr>
        <p:spPr>
          <a:xfrm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0" name="直線コネクタ 49"/>
          <p:cNvCxnSpPr>
            <a:endCxn id="46" idx="0"/>
          </p:cNvCxnSpPr>
          <p:nvPr/>
        </p:nvCxnSpPr>
        <p:spPr>
          <a:xfrm rot="5400000" flipH="1" flipV="1">
            <a:off x="5070639" y="3861909"/>
            <a:ext cx="577212" cy="5686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2928926" y="3929066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928926" y="4286256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2928926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000364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286116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500562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572000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4857752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右矢印 43"/>
          <p:cNvSpPr/>
          <p:nvPr/>
        </p:nvSpPr>
        <p:spPr>
          <a:xfrm>
            <a:off x="2714612" y="628652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右矢印 44"/>
          <p:cNvSpPr/>
          <p:nvPr/>
        </p:nvSpPr>
        <p:spPr>
          <a:xfrm flipH="1"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0" name="直線コネクタ 49"/>
          <p:cNvCxnSpPr>
            <a:endCxn id="46" idx="0"/>
          </p:cNvCxnSpPr>
          <p:nvPr/>
        </p:nvCxnSpPr>
        <p:spPr>
          <a:xfrm rot="5400000" flipH="1" flipV="1">
            <a:off x="5070639" y="3861909"/>
            <a:ext cx="577212" cy="56865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>
            <a:endCxn id="46" idx="0"/>
          </p:cNvCxnSpPr>
          <p:nvPr/>
        </p:nvCxnSpPr>
        <p:spPr>
          <a:xfrm flipV="1">
            <a:off x="2500298" y="3857628"/>
            <a:ext cx="3143272" cy="128588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    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5" name="右矢印 44"/>
          <p:cNvSpPr/>
          <p:nvPr/>
        </p:nvSpPr>
        <p:spPr>
          <a:xfrm flipH="1"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flipV="1">
            <a:off x="2500298" y="3857628"/>
            <a:ext cx="3143272" cy="128588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    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下矢印 31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search(2,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    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下矢印 31"/>
          <p:cNvSpPr/>
          <p:nvPr/>
        </p:nvSpPr>
        <p:spPr>
          <a:xfrm flipV="1"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>
            <a:off x="0" y="6143644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コネクタ 33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endCxn id="25" idx="0"/>
          </p:cNvCxnSpPr>
          <p:nvPr/>
        </p:nvCxnSpPr>
        <p:spPr>
          <a:xfrm flipV="1">
            <a:off x="1285852" y="2786058"/>
            <a:ext cx="5857916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    root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下矢印 31"/>
          <p:cNvSpPr/>
          <p:nvPr/>
        </p:nvSpPr>
        <p:spPr>
          <a:xfrm flipV="1"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endCxn id="25" idx="0"/>
          </p:cNvCxnSpPr>
          <p:nvPr/>
        </p:nvCxnSpPr>
        <p:spPr>
          <a:xfrm flipV="1">
            <a:off x="1285852" y="2786058"/>
            <a:ext cx="5857916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    root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下矢印 31"/>
          <p:cNvSpPr/>
          <p:nvPr/>
        </p:nvSpPr>
        <p:spPr>
          <a:xfrm flipV="1"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endCxn id="25" idx="0"/>
          </p:cNvCxnSpPr>
          <p:nvPr/>
        </p:nvCxnSpPr>
        <p:spPr>
          <a:xfrm flipV="1">
            <a:off x="1285852" y="2786058"/>
            <a:ext cx="5857916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    root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35729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0" y="2357430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57" name="右矢印 56"/>
          <p:cNvSpPr/>
          <p:nvPr/>
        </p:nvSpPr>
        <p:spPr>
          <a:xfrm>
            <a:off x="0" y="221455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0" y="435769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214282" y="557214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214282" y="557214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928926" y="3929066"/>
            <a:ext cx="21549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5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2928926" y="4286256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000364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3286116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500562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572000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4857752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4" name="右矢印 53"/>
          <p:cNvSpPr/>
          <p:nvPr/>
        </p:nvSpPr>
        <p:spPr>
          <a:xfrm>
            <a:off x="2714612" y="450057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右矢印 54"/>
          <p:cNvSpPr/>
          <p:nvPr/>
        </p:nvSpPr>
        <p:spPr>
          <a:xfrm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214282" y="557214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928926" y="3929066"/>
            <a:ext cx="21549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5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2928926" y="4286256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000364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3286116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500562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572000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4857752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4" name="右矢印 53"/>
          <p:cNvSpPr/>
          <p:nvPr/>
        </p:nvSpPr>
        <p:spPr>
          <a:xfrm>
            <a:off x="2857488" y="478632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右矢印 54"/>
          <p:cNvSpPr/>
          <p:nvPr/>
        </p:nvSpPr>
        <p:spPr>
          <a:xfrm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0" name="直線コネクタ 59"/>
          <p:cNvCxnSpPr>
            <a:endCxn id="56" idx="0"/>
          </p:cNvCxnSpPr>
          <p:nvPr/>
        </p:nvCxnSpPr>
        <p:spPr>
          <a:xfrm flipV="1">
            <a:off x="5063490" y="3857628"/>
            <a:ext cx="3651914" cy="56578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214282" y="557214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928926" y="3929066"/>
            <a:ext cx="21549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5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2928926" y="4286256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000364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3286116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500562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572000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4857752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4" name="右矢印 53"/>
          <p:cNvSpPr/>
          <p:nvPr/>
        </p:nvSpPr>
        <p:spPr>
          <a:xfrm>
            <a:off x="2857488" y="492919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右矢印 54"/>
          <p:cNvSpPr/>
          <p:nvPr/>
        </p:nvSpPr>
        <p:spPr>
          <a:xfrm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0" name="直線コネクタ 59"/>
          <p:cNvCxnSpPr>
            <a:endCxn id="56" idx="0"/>
          </p:cNvCxnSpPr>
          <p:nvPr/>
        </p:nvCxnSpPr>
        <p:spPr>
          <a:xfrm flipV="1">
            <a:off x="5063490" y="3857628"/>
            <a:ext cx="3651914" cy="56578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214282" y="557214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928926" y="3929066"/>
            <a:ext cx="21549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5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2928926" y="4286256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000364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3286116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500562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572000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4857752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4" name="右矢印 53"/>
          <p:cNvSpPr/>
          <p:nvPr/>
        </p:nvSpPr>
        <p:spPr>
          <a:xfrm>
            <a:off x="2857488" y="500063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右矢印 54"/>
          <p:cNvSpPr/>
          <p:nvPr/>
        </p:nvSpPr>
        <p:spPr>
          <a:xfrm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0" name="直線コネクタ 59"/>
          <p:cNvCxnSpPr>
            <a:endCxn id="56" idx="0"/>
          </p:cNvCxnSpPr>
          <p:nvPr/>
        </p:nvCxnSpPr>
        <p:spPr>
          <a:xfrm flipV="1">
            <a:off x="5063490" y="3857628"/>
            <a:ext cx="3651914" cy="56578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214282" y="557214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  <p:sp>
        <p:nvSpPr>
          <p:cNvPr id="41" name="正方形/長方形 40"/>
          <p:cNvSpPr/>
          <p:nvPr/>
        </p:nvSpPr>
        <p:spPr>
          <a:xfrm>
            <a:off x="2928926" y="3929066"/>
            <a:ext cx="21549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5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2928926" y="4286256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000364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3286116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500562" y="4286256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572000" y="4286256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4857752" y="4357694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4" name="右矢印 53"/>
          <p:cNvSpPr/>
          <p:nvPr/>
        </p:nvSpPr>
        <p:spPr>
          <a:xfrm>
            <a:off x="2714612" y="628652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右矢印 54"/>
          <p:cNvSpPr/>
          <p:nvPr/>
        </p:nvSpPr>
        <p:spPr>
          <a:xfrm flipH="1"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0" name="直線コネクタ 59"/>
          <p:cNvCxnSpPr>
            <a:endCxn id="56" idx="0"/>
          </p:cNvCxnSpPr>
          <p:nvPr/>
        </p:nvCxnSpPr>
        <p:spPr>
          <a:xfrm flipV="1">
            <a:off x="5063490" y="3857628"/>
            <a:ext cx="3651914" cy="56578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>
            <a:endCxn id="56" idx="0"/>
          </p:cNvCxnSpPr>
          <p:nvPr/>
        </p:nvCxnSpPr>
        <p:spPr>
          <a:xfrm flipV="1">
            <a:off x="2500298" y="3857628"/>
            <a:ext cx="6215106" cy="128588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    t-&gt;right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214282" y="557214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  <p:sp>
        <p:nvSpPr>
          <p:cNvPr id="55" name="右矢印 54"/>
          <p:cNvSpPr/>
          <p:nvPr/>
        </p:nvSpPr>
        <p:spPr>
          <a:xfrm flipH="1">
            <a:off x="2000232" y="4857760"/>
            <a:ext cx="857256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 flipV="1">
            <a:off x="2500298" y="3857628"/>
            <a:ext cx="6215106" cy="128588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rgbClr val="FF0000"/>
                </a:solidFill>
              </a:rPr>
              <a:t>        t-&gt;right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下矢印 36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214282" y="5572140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search(9,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7" name="下矢印 36"/>
          <p:cNvSpPr/>
          <p:nvPr/>
        </p:nvSpPr>
        <p:spPr>
          <a:xfrm flipV="1"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>
            <a:off x="0" y="6143644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9" name="直線コネクタ 38"/>
          <p:cNvCxnSpPr>
            <a:endCxn id="25" idx="0"/>
          </p:cNvCxnSpPr>
          <p:nvPr/>
        </p:nvCxnSpPr>
        <p:spPr>
          <a:xfrm flipV="1">
            <a:off x="2411730" y="2786058"/>
            <a:ext cx="473203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>
            <a:endCxn id="25" idx="0"/>
          </p:cNvCxnSpPr>
          <p:nvPr/>
        </p:nvCxnSpPr>
        <p:spPr>
          <a:xfrm flipV="1">
            <a:off x="1214414" y="2786058"/>
            <a:ext cx="592935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14297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矢印 13"/>
          <p:cNvSpPr/>
          <p:nvPr/>
        </p:nvSpPr>
        <p:spPr>
          <a:xfrm flipV="1">
            <a:off x="0" y="235743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571604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0" y="2357430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0" y="435769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928926" y="1214422"/>
            <a:ext cx="22765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t-&gt;left)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7 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1571612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928926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000364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286116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00562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572000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857752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右矢印 54"/>
          <p:cNvSpPr/>
          <p:nvPr/>
        </p:nvSpPr>
        <p:spPr>
          <a:xfrm>
            <a:off x="2714612" y="185736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46" idx="0"/>
          </p:cNvCxnSpPr>
          <p:nvPr/>
        </p:nvCxnSpPr>
        <p:spPr>
          <a:xfrm rot="16200000" flipH="1">
            <a:off x="4281966" y="2496024"/>
            <a:ext cx="2143128" cy="58008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下矢印 65"/>
          <p:cNvSpPr/>
          <p:nvPr/>
        </p:nvSpPr>
        <p:spPr>
          <a:xfrm rot="12480807">
            <a:off x="1676827" y="2466667"/>
            <a:ext cx="857256" cy="27913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928926" y="1214422"/>
            <a:ext cx="22765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t-&gt;left)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7 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1571612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928926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000364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286116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00562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572000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857752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右矢印 54"/>
          <p:cNvSpPr/>
          <p:nvPr/>
        </p:nvSpPr>
        <p:spPr>
          <a:xfrm>
            <a:off x="2857488" y="271462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46" idx="0"/>
          </p:cNvCxnSpPr>
          <p:nvPr/>
        </p:nvCxnSpPr>
        <p:spPr>
          <a:xfrm rot="16200000" flipH="1">
            <a:off x="4281966" y="2496024"/>
            <a:ext cx="2143128" cy="58008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下矢印 65"/>
          <p:cNvSpPr/>
          <p:nvPr/>
        </p:nvSpPr>
        <p:spPr>
          <a:xfrm rot="12480807">
            <a:off x="1676827" y="2466667"/>
            <a:ext cx="857256" cy="27913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072198" y="4143380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928926" y="1214422"/>
            <a:ext cx="22765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t-&gt;left)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7 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1571612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928926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000364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286116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00562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572000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857752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右矢印 54"/>
          <p:cNvSpPr/>
          <p:nvPr/>
        </p:nvSpPr>
        <p:spPr>
          <a:xfrm>
            <a:off x="2857488" y="271462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46" idx="0"/>
          </p:cNvCxnSpPr>
          <p:nvPr/>
        </p:nvCxnSpPr>
        <p:spPr>
          <a:xfrm rot="16200000" flipH="1">
            <a:off x="4281966" y="2496024"/>
            <a:ext cx="2143128" cy="58008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下矢印 65"/>
          <p:cNvSpPr/>
          <p:nvPr/>
        </p:nvSpPr>
        <p:spPr>
          <a:xfrm rot="12480807">
            <a:off x="1676827" y="2466667"/>
            <a:ext cx="857256" cy="27913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072198" y="4143380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2000232" y="4357670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8 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2000232" y="471486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70" name="正方形/長方形 69"/>
          <p:cNvSpPr/>
          <p:nvPr/>
        </p:nvSpPr>
        <p:spPr>
          <a:xfrm>
            <a:off x="2000232" y="471486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071670" y="471486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2357422" y="4786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571868" y="471486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643306" y="471486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75" name="正方形/長方形 74"/>
          <p:cNvSpPr/>
          <p:nvPr/>
        </p:nvSpPr>
        <p:spPr>
          <a:xfrm>
            <a:off x="3929058" y="4786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右矢印 75"/>
          <p:cNvSpPr/>
          <p:nvPr/>
        </p:nvSpPr>
        <p:spPr>
          <a:xfrm>
            <a:off x="1785918" y="500063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下矢印 76"/>
          <p:cNvSpPr/>
          <p:nvPr/>
        </p:nvSpPr>
        <p:spPr>
          <a:xfrm>
            <a:off x="3214678" y="2928934"/>
            <a:ext cx="857256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928926" y="1214422"/>
            <a:ext cx="22765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t-&gt;left)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7 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1571612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928926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000364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286116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00562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572000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857752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右矢印 54"/>
          <p:cNvSpPr/>
          <p:nvPr/>
        </p:nvSpPr>
        <p:spPr>
          <a:xfrm>
            <a:off x="2857488" y="271462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46" idx="0"/>
          </p:cNvCxnSpPr>
          <p:nvPr/>
        </p:nvCxnSpPr>
        <p:spPr>
          <a:xfrm rot="16200000" flipH="1">
            <a:off x="4281966" y="2496024"/>
            <a:ext cx="2143128" cy="58008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下矢印 65"/>
          <p:cNvSpPr/>
          <p:nvPr/>
        </p:nvSpPr>
        <p:spPr>
          <a:xfrm rot="12480807">
            <a:off x="1676827" y="2466667"/>
            <a:ext cx="857256" cy="27913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072198" y="4143380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000232" y="4357670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8 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2000232" y="471486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70" name="正方形/長方形 69"/>
          <p:cNvSpPr/>
          <p:nvPr/>
        </p:nvSpPr>
        <p:spPr>
          <a:xfrm>
            <a:off x="2000232" y="471486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071670" y="471486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2357422" y="4786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571868" y="471486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643306" y="471486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75" name="正方形/長方形 74"/>
          <p:cNvSpPr/>
          <p:nvPr/>
        </p:nvSpPr>
        <p:spPr>
          <a:xfrm>
            <a:off x="3929058" y="4786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右矢印 75"/>
          <p:cNvSpPr/>
          <p:nvPr/>
        </p:nvSpPr>
        <p:spPr>
          <a:xfrm>
            <a:off x="1928794" y="521495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下矢印 76"/>
          <p:cNvSpPr/>
          <p:nvPr/>
        </p:nvSpPr>
        <p:spPr>
          <a:xfrm>
            <a:off x="3214678" y="2928934"/>
            <a:ext cx="857256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8" name="直線コネクタ 77"/>
          <p:cNvCxnSpPr>
            <a:endCxn id="63" idx="0"/>
          </p:cNvCxnSpPr>
          <p:nvPr/>
        </p:nvCxnSpPr>
        <p:spPr>
          <a:xfrm>
            <a:off x="4149090" y="4846320"/>
            <a:ext cx="637224" cy="11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928926" y="1214422"/>
            <a:ext cx="22765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t-&gt;left)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7 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1571612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928926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000364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286116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00562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572000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857752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右矢印 54"/>
          <p:cNvSpPr/>
          <p:nvPr/>
        </p:nvSpPr>
        <p:spPr>
          <a:xfrm>
            <a:off x="2857488" y="271462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46" idx="0"/>
          </p:cNvCxnSpPr>
          <p:nvPr/>
        </p:nvCxnSpPr>
        <p:spPr>
          <a:xfrm rot="16200000" flipH="1">
            <a:off x="4281966" y="2496024"/>
            <a:ext cx="2143128" cy="58008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下矢印 65"/>
          <p:cNvSpPr/>
          <p:nvPr/>
        </p:nvSpPr>
        <p:spPr>
          <a:xfrm rot="12480807">
            <a:off x="1676827" y="2466667"/>
            <a:ext cx="857256" cy="27913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072198" y="4143380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000232" y="4357670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8 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2000232" y="471486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70" name="正方形/長方形 69"/>
          <p:cNvSpPr/>
          <p:nvPr/>
        </p:nvSpPr>
        <p:spPr>
          <a:xfrm>
            <a:off x="2000232" y="471486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071670" y="471486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2357422" y="4786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571868" y="471486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643306" y="471486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75" name="正方形/長方形 74"/>
          <p:cNvSpPr/>
          <p:nvPr/>
        </p:nvSpPr>
        <p:spPr>
          <a:xfrm>
            <a:off x="3929058" y="4786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右矢印 75"/>
          <p:cNvSpPr/>
          <p:nvPr/>
        </p:nvSpPr>
        <p:spPr>
          <a:xfrm>
            <a:off x="1928794" y="535782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下矢印 76"/>
          <p:cNvSpPr/>
          <p:nvPr/>
        </p:nvSpPr>
        <p:spPr>
          <a:xfrm>
            <a:off x="3214678" y="2928934"/>
            <a:ext cx="857256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8" name="直線コネクタ 77"/>
          <p:cNvCxnSpPr>
            <a:endCxn id="63" idx="0"/>
          </p:cNvCxnSpPr>
          <p:nvPr/>
        </p:nvCxnSpPr>
        <p:spPr>
          <a:xfrm>
            <a:off x="4149090" y="4846320"/>
            <a:ext cx="637224" cy="11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928926" y="1214422"/>
            <a:ext cx="22765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t-&gt;left)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7 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1571612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928926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000364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286116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00562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572000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857752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右矢印 54"/>
          <p:cNvSpPr/>
          <p:nvPr/>
        </p:nvSpPr>
        <p:spPr>
          <a:xfrm>
            <a:off x="2857488" y="271462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46" idx="0"/>
          </p:cNvCxnSpPr>
          <p:nvPr/>
        </p:nvCxnSpPr>
        <p:spPr>
          <a:xfrm rot="16200000" flipH="1">
            <a:off x="4281966" y="2496024"/>
            <a:ext cx="2143128" cy="58008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下矢印 65"/>
          <p:cNvSpPr/>
          <p:nvPr/>
        </p:nvSpPr>
        <p:spPr>
          <a:xfrm rot="12480807">
            <a:off x="1676827" y="2466667"/>
            <a:ext cx="857256" cy="27913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072198" y="4143380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000232" y="4357670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8 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2000232" y="471486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70" name="正方形/長方形 69"/>
          <p:cNvSpPr/>
          <p:nvPr/>
        </p:nvSpPr>
        <p:spPr>
          <a:xfrm>
            <a:off x="2000232" y="471486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071670" y="471486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2357422" y="4786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571868" y="471486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643306" y="471486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75" name="正方形/長方形 74"/>
          <p:cNvSpPr/>
          <p:nvPr/>
        </p:nvSpPr>
        <p:spPr>
          <a:xfrm>
            <a:off x="3929058" y="4786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右矢印 75"/>
          <p:cNvSpPr/>
          <p:nvPr/>
        </p:nvSpPr>
        <p:spPr>
          <a:xfrm>
            <a:off x="1928794" y="550070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下矢印 76"/>
          <p:cNvSpPr/>
          <p:nvPr/>
        </p:nvSpPr>
        <p:spPr>
          <a:xfrm>
            <a:off x="3214678" y="2928934"/>
            <a:ext cx="857256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8" name="直線コネクタ 77"/>
          <p:cNvCxnSpPr>
            <a:endCxn id="63" idx="0"/>
          </p:cNvCxnSpPr>
          <p:nvPr/>
        </p:nvCxnSpPr>
        <p:spPr>
          <a:xfrm>
            <a:off x="4149090" y="4846320"/>
            <a:ext cx="637224" cy="11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14297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右矢印 13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928926" y="1214422"/>
            <a:ext cx="22765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t-&gt;left)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7 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1571612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928926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000364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286116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00562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572000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857752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右矢印 54"/>
          <p:cNvSpPr/>
          <p:nvPr/>
        </p:nvSpPr>
        <p:spPr>
          <a:xfrm>
            <a:off x="2857488" y="271462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46" idx="0"/>
          </p:cNvCxnSpPr>
          <p:nvPr/>
        </p:nvCxnSpPr>
        <p:spPr>
          <a:xfrm rot="16200000" flipH="1">
            <a:off x="4281966" y="2496024"/>
            <a:ext cx="2143128" cy="58008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下矢印 65"/>
          <p:cNvSpPr/>
          <p:nvPr/>
        </p:nvSpPr>
        <p:spPr>
          <a:xfrm rot="12480807">
            <a:off x="1676827" y="2466667"/>
            <a:ext cx="857256" cy="27913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072198" y="4143380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2000232" y="4357670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8 </a:t>
            </a:r>
          </a:p>
        </p:txBody>
      </p:sp>
      <p:sp>
        <p:nvSpPr>
          <p:cNvPr id="69" name="正方形/長方形 68"/>
          <p:cNvSpPr/>
          <p:nvPr/>
        </p:nvSpPr>
        <p:spPr>
          <a:xfrm>
            <a:off x="2000232" y="471486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70" name="正方形/長方形 69"/>
          <p:cNvSpPr/>
          <p:nvPr/>
        </p:nvSpPr>
        <p:spPr>
          <a:xfrm>
            <a:off x="2000232" y="471486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071670" y="471486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72" name="正方形/長方形 71"/>
          <p:cNvSpPr/>
          <p:nvPr/>
        </p:nvSpPr>
        <p:spPr>
          <a:xfrm>
            <a:off x="2357422" y="4786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3571868" y="471486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3643306" y="471486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75" name="正方形/長方形 74"/>
          <p:cNvSpPr/>
          <p:nvPr/>
        </p:nvSpPr>
        <p:spPr>
          <a:xfrm>
            <a:off x="3929058" y="478629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6" name="右矢印 75"/>
          <p:cNvSpPr/>
          <p:nvPr/>
        </p:nvSpPr>
        <p:spPr>
          <a:xfrm>
            <a:off x="1785918" y="671512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下矢印 76"/>
          <p:cNvSpPr/>
          <p:nvPr/>
        </p:nvSpPr>
        <p:spPr>
          <a:xfrm flipV="1">
            <a:off x="3214678" y="2928934"/>
            <a:ext cx="857256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8" name="直線コネクタ 77"/>
          <p:cNvCxnSpPr>
            <a:endCxn id="63" idx="0"/>
          </p:cNvCxnSpPr>
          <p:nvPr/>
        </p:nvCxnSpPr>
        <p:spPr>
          <a:xfrm>
            <a:off x="4149090" y="4846320"/>
            <a:ext cx="637224" cy="1144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コネクタ 78"/>
          <p:cNvCxnSpPr>
            <a:endCxn id="63" idx="0"/>
          </p:cNvCxnSpPr>
          <p:nvPr/>
        </p:nvCxnSpPr>
        <p:spPr>
          <a:xfrm rot="16200000" flipH="1">
            <a:off x="3643306" y="3714752"/>
            <a:ext cx="1143008" cy="11430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928926" y="1214422"/>
            <a:ext cx="22765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t-&gt;left)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7 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1571612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928926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000364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286116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00562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572000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857752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右矢印 54"/>
          <p:cNvSpPr/>
          <p:nvPr/>
        </p:nvSpPr>
        <p:spPr>
          <a:xfrm>
            <a:off x="2857488" y="2714620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46" idx="0"/>
          </p:cNvCxnSpPr>
          <p:nvPr/>
        </p:nvCxnSpPr>
        <p:spPr>
          <a:xfrm rot="16200000" flipH="1">
            <a:off x="4281966" y="2496024"/>
            <a:ext cx="2143128" cy="58008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下矢印 65"/>
          <p:cNvSpPr/>
          <p:nvPr/>
        </p:nvSpPr>
        <p:spPr>
          <a:xfrm rot="12480807">
            <a:off x="1676827" y="2466667"/>
            <a:ext cx="857256" cy="27913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072198" y="4143380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77" name="下矢印 76"/>
          <p:cNvSpPr/>
          <p:nvPr/>
        </p:nvSpPr>
        <p:spPr>
          <a:xfrm flipV="1">
            <a:off x="3214678" y="2928934"/>
            <a:ext cx="857256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6200000" flipH="1">
            <a:off x="3643306" y="3714752"/>
            <a:ext cx="1143008" cy="11430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928926" y="1214422"/>
            <a:ext cx="22765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t-&gt;left)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7 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1571612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900" dirty="0" smtClean="0">
                <a:solidFill>
                  <a:srgbClr val="FF0000"/>
                </a:solidFill>
              </a:rPr>
              <a:t>t-&gt;left </a:t>
            </a:r>
            <a:r>
              <a:rPr lang="en-US" altLang="ja-JP" sz="900" dirty="0" smtClean="0">
                <a:solidFill>
                  <a:schemeClr val="tx1"/>
                </a:solidFill>
              </a:rPr>
              <a:t>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928926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000364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286116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00562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572000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857752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右矢印 54"/>
          <p:cNvSpPr/>
          <p:nvPr/>
        </p:nvSpPr>
        <p:spPr>
          <a:xfrm>
            <a:off x="2857488" y="2714620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46" idx="0"/>
          </p:cNvCxnSpPr>
          <p:nvPr/>
        </p:nvCxnSpPr>
        <p:spPr>
          <a:xfrm rot="16200000" flipH="1">
            <a:off x="4281966" y="2496024"/>
            <a:ext cx="2143128" cy="58008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下矢印 65"/>
          <p:cNvSpPr/>
          <p:nvPr/>
        </p:nvSpPr>
        <p:spPr>
          <a:xfrm rot="12480807">
            <a:off x="1676827" y="2466667"/>
            <a:ext cx="857256" cy="27913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072198" y="4143380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2928926" y="1214422"/>
            <a:ext cx="22765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t-&gt;left)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7 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2928926" y="1571612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928926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000364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3286116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00562" y="1571612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4572000" y="1571612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4857752" y="1643050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5" name="右矢印 54"/>
          <p:cNvSpPr/>
          <p:nvPr/>
        </p:nvSpPr>
        <p:spPr>
          <a:xfrm>
            <a:off x="2643174" y="357187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46" idx="0"/>
          </p:cNvCxnSpPr>
          <p:nvPr/>
        </p:nvCxnSpPr>
        <p:spPr>
          <a:xfrm rot="16200000" flipH="1">
            <a:off x="4281966" y="2496024"/>
            <a:ext cx="2143128" cy="58008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下矢印 65"/>
          <p:cNvSpPr/>
          <p:nvPr/>
        </p:nvSpPr>
        <p:spPr>
          <a:xfrm rot="1678385">
            <a:off x="1604663" y="2609739"/>
            <a:ext cx="857256" cy="27913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>
            <a:endCxn id="46" idx="0"/>
          </p:cNvCxnSpPr>
          <p:nvPr/>
        </p:nvCxnSpPr>
        <p:spPr>
          <a:xfrm>
            <a:off x="2071670" y="3857628"/>
            <a:ext cx="357190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214282" y="5286388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1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285752" y="3786190"/>
            <a:ext cx="211955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search(1, root)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下矢印 37"/>
          <p:cNvSpPr/>
          <p:nvPr/>
        </p:nvSpPr>
        <p:spPr>
          <a:xfrm flipV="1"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>
            <a:off x="0" y="6143644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0" name="直線コネクタ 39"/>
          <p:cNvCxnSpPr>
            <a:endCxn id="25" idx="0"/>
          </p:cNvCxnSpPr>
          <p:nvPr/>
        </p:nvCxnSpPr>
        <p:spPr>
          <a:xfrm flipV="1">
            <a:off x="2423160" y="2786058"/>
            <a:ext cx="4720608" cy="148876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785918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000232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0" y="2357430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000232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6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000232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643438" y="3000372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6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の</a:t>
            </a:r>
            <a:r>
              <a:rPr lang="ja-JP" altLang="en-US" dirty="0" smtClean="0"/>
              <a:t>右</a:t>
            </a:r>
            <a:r>
              <a:rPr kumimoji="1" lang="ja-JP" altLang="en-US" dirty="0" smtClean="0"/>
              <a:t>部分木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6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14297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85752" y="3786190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search(7,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下矢印 22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>
            <a:off x="0" y="435769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000232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4643438" y="3000372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6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2</a:t>
            </a:r>
            <a:r>
              <a:rPr kumimoji="1" lang="ja-JP" altLang="en-US" dirty="0" smtClean="0"/>
              <a:t>の</a:t>
            </a:r>
            <a:r>
              <a:rPr lang="ja-JP" altLang="en-US" dirty="0" smtClean="0"/>
              <a:t>右</a:t>
            </a:r>
            <a:r>
              <a:rPr kumimoji="1" lang="ja-JP" altLang="en-US" dirty="0" smtClean="0"/>
              <a:t>部分木</a:t>
            </a:r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6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の左部分木</a:t>
            </a:r>
            <a:endParaRPr kumimoji="1" lang="ja-JP" altLang="en-US" dirty="0"/>
          </a:p>
        </p:txBody>
      </p:sp>
      <p:cxnSp>
        <p:nvCxnSpPr>
          <p:cNvPr id="36" name="直線コネクタ 35"/>
          <p:cNvCxnSpPr>
            <a:endCxn id="37" idx="0"/>
          </p:cNvCxnSpPr>
          <p:nvPr/>
        </p:nvCxnSpPr>
        <p:spPr>
          <a:xfrm>
            <a:off x="5786446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215074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21507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500826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215074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21454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0" y="2357430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endCxn id="37" idx="0"/>
          </p:cNvCxnSpPr>
          <p:nvPr/>
        </p:nvCxnSpPr>
        <p:spPr>
          <a:xfrm>
            <a:off x="5786446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215074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21507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500826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215074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21454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endCxn id="37" idx="0"/>
          </p:cNvCxnSpPr>
          <p:nvPr/>
        </p:nvCxnSpPr>
        <p:spPr>
          <a:xfrm>
            <a:off x="5786446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215074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21507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500826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215074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21454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142844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endCxn id="37" idx="0"/>
          </p:cNvCxnSpPr>
          <p:nvPr/>
        </p:nvCxnSpPr>
        <p:spPr>
          <a:xfrm>
            <a:off x="5786446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215074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21507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500826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215074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566324" y="3000372"/>
            <a:ext cx="1588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があったので</a:t>
            </a:r>
            <a:endParaRPr kumimoji="1" lang="en-US" altLang="ja-JP" dirty="0" smtClean="0"/>
          </a:p>
          <a:p>
            <a:r>
              <a:rPr kumimoji="1" lang="en-US" altLang="ja-JP" dirty="0" smtClean="0"/>
              <a:t>count++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42886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0" y="2357430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endCxn id="37" idx="0"/>
          </p:cNvCxnSpPr>
          <p:nvPr/>
        </p:nvCxnSpPr>
        <p:spPr>
          <a:xfrm>
            <a:off x="5786446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215074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21507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500826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215074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42886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endCxn id="37" idx="0"/>
          </p:cNvCxnSpPr>
          <p:nvPr/>
        </p:nvCxnSpPr>
        <p:spPr>
          <a:xfrm>
            <a:off x="5786446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215074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21507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500826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215074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8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42886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endCxn id="37" idx="0"/>
          </p:cNvCxnSpPr>
          <p:nvPr/>
        </p:nvCxnSpPr>
        <p:spPr>
          <a:xfrm>
            <a:off x="5786446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215074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21507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500826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215074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8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566324" y="3071810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8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の</a:t>
            </a:r>
            <a:r>
              <a:rPr lang="ja-JP" altLang="en-US" dirty="0" smtClean="0"/>
              <a:t>左</a:t>
            </a:r>
            <a:r>
              <a:rPr kumimoji="1" lang="ja-JP" altLang="en-US" dirty="0" smtClean="0"/>
              <a:t>部分木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428860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endCxn id="37" idx="0"/>
          </p:cNvCxnSpPr>
          <p:nvPr/>
        </p:nvCxnSpPr>
        <p:spPr>
          <a:xfrm>
            <a:off x="5786446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215074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21507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500826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215074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429388" y="1857364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8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の右部分木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566324" y="3071810"/>
            <a:ext cx="15776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8</a:t>
            </a:r>
            <a:r>
              <a:rPr kumimoji="1" lang="ja-JP" altLang="en-US" dirty="0" smtClean="0"/>
              <a:t>が入るのは、</a:t>
            </a:r>
            <a:endParaRPr kumimoji="1" lang="en-US" altLang="ja-JP" dirty="0" smtClean="0"/>
          </a:p>
          <a:p>
            <a:r>
              <a:rPr lang="en-US" altLang="ja-JP" dirty="0" smtClean="0"/>
              <a:t>9</a:t>
            </a:r>
            <a:r>
              <a:rPr kumimoji="1" lang="ja-JP" altLang="en-US" dirty="0" smtClean="0"/>
              <a:t>の</a:t>
            </a:r>
            <a:r>
              <a:rPr lang="ja-JP" altLang="en-US" dirty="0" smtClean="0"/>
              <a:t>左</a:t>
            </a:r>
            <a:r>
              <a:rPr kumimoji="1" lang="ja-JP" altLang="en-US" dirty="0" smtClean="0"/>
              <a:t>部分木</a:t>
            </a:r>
            <a:endParaRPr kumimoji="1" lang="ja-JP" altLang="en-US" dirty="0"/>
          </a:p>
        </p:txBody>
      </p:sp>
      <p:sp>
        <p:nvSpPr>
          <p:cNvPr id="43" name="正方形/長方形 42"/>
          <p:cNvSpPr/>
          <p:nvPr/>
        </p:nvSpPr>
        <p:spPr>
          <a:xfrm>
            <a:off x="7572396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7572396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7858148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0" name="直線コネクタ 49"/>
          <p:cNvCxnSpPr>
            <a:endCxn id="43" idx="0"/>
          </p:cNvCxnSpPr>
          <p:nvPr/>
        </p:nvCxnSpPr>
        <p:spPr>
          <a:xfrm rot="10800000" flipV="1">
            <a:off x="7858148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/>
          <p:cNvSpPr/>
          <p:nvPr/>
        </p:nvSpPr>
        <p:spPr>
          <a:xfrm>
            <a:off x="7572396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2714612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0" y="2357430"/>
            <a:ext cx="285752" cy="142876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30" name="直線コネクタ 29"/>
          <p:cNvCxnSpPr>
            <a:endCxn id="25" idx="0"/>
          </p:cNvCxnSpPr>
          <p:nvPr/>
        </p:nvCxnSpPr>
        <p:spPr>
          <a:xfrm>
            <a:off x="2354580" y="2000250"/>
            <a:ext cx="4789188" cy="78580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5357818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47" name="正方形/長方形 46"/>
          <p:cNvSpPr/>
          <p:nvPr/>
        </p:nvSpPr>
        <p:spPr>
          <a:xfrm>
            <a:off x="5357818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643570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5357818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51" name="直線コネクタ 50"/>
          <p:cNvCxnSpPr>
            <a:endCxn id="46" idx="0"/>
          </p:cNvCxnSpPr>
          <p:nvPr/>
        </p:nvCxnSpPr>
        <p:spPr>
          <a:xfrm rot="10800000" flipV="1">
            <a:off x="5643570" y="3500438"/>
            <a:ext cx="135732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/>
          <p:cNvSpPr/>
          <p:nvPr/>
        </p:nvSpPr>
        <p:spPr>
          <a:xfrm>
            <a:off x="8429652" y="385762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9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8429652" y="4429132"/>
            <a:ext cx="285752" cy="2857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8715404" y="442913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8429652" y="414338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cxnSp>
        <p:nvCxnSpPr>
          <p:cNvPr id="61" name="直線コネクタ 60"/>
          <p:cNvCxnSpPr>
            <a:endCxn id="56" idx="0"/>
          </p:cNvCxnSpPr>
          <p:nvPr/>
        </p:nvCxnSpPr>
        <p:spPr>
          <a:xfrm>
            <a:off x="7286644" y="3500438"/>
            <a:ext cx="142876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/>
          <p:cNvSpPr/>
          <p:nvPr/>
        </p:nvSpPr>
        <p:spPr>
          <a:xfrm>
            <a:off x="4500562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4500562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478631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500562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79" name="直線コネクタ 78"/>
          <p:cNvCxnSpPr>
            <a:endCxn id="63" idx="0"/>
          </p:cNvCxnSpPr>
          <p:nvPr/>
        </p:nvCxnSpPr>
        <p:spPr>
          <a:xfrm rot="10800000" flipV="1">
            <a:off x="4786314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>
            <a:endCxn id="37" idx="0"/>
          </p:cNvCxnSpPr>
          <p:nvPr/>
        </p:nvCxnSpPr>
        <p:spPr>
          <a:xfrm>
            <a:off x="5786446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215074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6215074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500826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215074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7572396" y="48577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8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7572396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7858148" y="542926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0" name="直線コネクタ 49"/>
          <p:cNvCxnSpPr>
            <a:endCxn id="43" idx="0"/>
          </p:cNvCxnSpPr>
          <p:nvPr/>
        </p:nvCxnSpPr>
        <p:spPr>
          <a:xfrm rot="10800000" flipV="1">
            <a:off x="7858148" y="4572008"/>
            <a:ext cx="71438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/>
          <p:cNvSpPr/>
          <p:nvPr/>
        </p:nvSpPr>
        <p:spPr>
          <a:xfrm>
            <a:off x="7572396" y="514351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14297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85752" y="3786190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search(7,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下矢印 22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>
            <a:off x="214282" y="464344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dirty="0" smtClean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9" name="直線コネクタ 28"/>
          <p:cNvCxnSpPr>
            <a:endCxn id="25" idx="0"/>
          </p:cNvCxnSpPr>
          <p:nvPr/>
        </p:nvCxnSpPr>
        <p:spPr>
          <a:xfrm flipV="1">
            <a:off x="2423160" y="2786058"/>
            <a:ext cx="472060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14297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85752" y="3786190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search(7,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下矢印 22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>
            <a:off x="214282" y="4786322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29" name="直線コネクタ 28"/>
          <p:cNvCxnSpPr>
            <a:endCxn id="25" idx="0"/>
          </p:cNvCxnSpPr>
          <p:nvPr/>
        </p:nvCxnSpPr>
        <p:spPr>
          <a:xfrm flipV="1">
            <a:off x="2423160" y="2786058"/>
            <a:ext cx="472060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143000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探索木</a:t>
            </a:r>
            <a:r>
              <a:rPr kumimoji="1" lang="en-US" altLang="ja-JP" dirty="0" smtClean="0"/>
              <a:t>(search tree)</a:t>
            </a:r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214282" y="1500174"/>
            <a:ext cx="7713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main() </a:t>
            </a:r>
          </a:p>
        </p:txBody>
      </p:sp>
      <p:sp>
        <p:nvSpPr>
          <p:cNvPr id="132" name="正方形/長方形 131"/>
          <p:cNvSpPr/>
          <p:nvPr/>
        </p:nvSpPr>
        <p:spPr>
          <a:xfrm>
            <a:off x="214282" y="1857364"/>
            <a:ext cx="2428892" cy="10715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root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while( ( y=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900" dirty="0" smtClean="0">
                <a:solidFill>
                  <a:schemeClr val="tx1"/>
                </a:solidFill>
              </a:rPr>
              <a:t>() )!= EOD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root = search( y, root )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… </a:t>
            </a:r>
          </a:p>
        </p:txBody>
      </p:sp>
      <p:sp>
        <p:nvSpPr>
          <p:cNvPr id="133" name="正方形/長方形 132"/>
          <p:cNvSpPr/>
          <p:nvPr/>
        </p:nvSpPr>
        <p:spPr>
          <a:xfrm>
            <a:off x="214282" y="1857364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285720" y="1857364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y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571472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6" name="正方形/長方形 135"/>
          <p:cNvSpPr/>
          <p:nvPr/>
        </p:nvSpPr>
        <p:spPr>
          <a:xfrm>
            <a:off x="1428728" y="1857364"/>
            <a:ext cx="121444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71604" y="1857365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38" name="正方形/長方形 137"/>
          <p:cNvSpPr/>
          <p:nvPr/>
        </p:nvSpPr>
        <p:spPr>
          <a:xfrm>
            <a:off x="2143108" y="1928802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142844" y="92867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a[] = { 7, 2, 9, 1, 6, 9, 8, …}</a:t>
            </a:r>
            <a:endParaRPr kumimoji="1" lang="ja-JP" altLang="en-US" dirty="0"/>
          </a:p>
        </p:txBody>
      </p:sp>
      <p:sp>
        <p:nvSpPr>
          <p:cNvPr id="140" name="下矢印 139"/>
          <p:cNvSpPr/>
          <p:nvPr/>
        </p:nvSpPr>
        <p:spPr>
          <a:xfrm flipV="1">
            <a:off x="1142976" y="1285860"/>
            <a:ext cx="142876" cy="2857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右矢印 117"/>
          <p:cNvSpPr/>
          <p:nvPr/>
        </p:nvSpPr>
        <p:spPr>
          <a:xfrm>
            <a:off x="214282" y="2500306"/>
            <a:ext cx="285752" cy="142876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285752" y="3786190"/>
            <a:ext cx="2201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search(7, NULL)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85752" y="4143380"/>
            <a:ext cx="2428892" cy="214314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endParaRPr lang="en-US" altLang="ja-JP" sz="105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if ( t == NULL ) {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 = 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900" dirty="0" smtClean="0">
                <a:solidFill>
                  <a:schemeClr val="tx1"/>
                </a:solidFill>
              </a:rPr>
              <a:t>(</a:t>
            </a:r>
            <a:r>
              <a:rPr lang="en-US" altLang="ja-JP" sz="9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9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t-&gt;key = x;     t-&gt;count = 1;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NULL;    t-&gt;right = NULL;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}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&lt;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t-&gt;left = search( x, t-&gt;left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 if ( x &gt; t-&gt;key )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t-&gt;right = search( x, t-&gt;right );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else</a:t>
            </a: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        (t-&gt;count)++;</a:t>
            </a: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r>
              <a:rPr lang="en-US" altLang="ja-JP" sz="900" dirty="0" smtClean="0">
                <a:solidFill>
                  <a:schemeClr val="tx1"/>
                </a:solidFill>
              </a:rPr>
              <a:t>return (t);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85752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7190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x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42942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857388" y="4143380"/>
            <a:ext cx="857256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928826" y="4143380"/>
            <a:ext cx="285752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t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214578" y="4214818"/>
            <a:ext cx="428628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下矢印 22"/>
          <p:cNvSpPr/>
          <p:nvPr/>
        </p:nvSpPr>
        <p:spPr>
          <a:xfrm>
            <a:off x="785786" y="2643182"/>
            <a:ext cx="857256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>
            <a:off x="214282" y="485776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685801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7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858016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143768" y="335756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rgbClr val="FF0000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rgbClr val="FF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858016" y="307181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</a:p>
        </p:txBody>
      </p:sp>
      <p:cxnSp>
        <p:nvCxnSpPr>
          <p:cNvPr id="29" name="直線コネクタ 28"/>
          <p:cNvCxnSpPr>
            <a:endCxn id="25" idx="0"/>
          </p:cNvCxnSpPr>
          <p:nvPr/>
        </p:nvCxnSpPr>
        <p:spPr>
          <a:xfrm flipV="1">
            <a:off x="2423160" y="2786058"/>
            <a:ext cx="4720608" cy="150019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11760</Words>
  <Application>Microsoft Office PowerPoint</Application>
  <PresentationFormat>画面に合わせる (4:3)</PresentationFormat>
  <Paragraphs>2834</Paragraphs>
  <Slides>68</Slides>
  <Notes>32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68</vt:i4>
      </vt:variant>
    </vt:vector>
  </HeadingPairs>
  <TitlesOfParts>
    <vt:vector size="69" baseType="lpstr">
      <vt:lpstr>Office テーマ</vt:lpstr>
      <vt:lpstr>アルゴリズムとデータ構造 補足資料13-2 「2分探索木への節点の追加」</vt:lpstr>
      <vt:lpstr>探索木のオペレータ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  <vt:lpstr>探索木(search tree)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30</cp:revision>
  <dcterms:created xsi:type="dcterms:W3CDTF">2008-07-04T11:07:02Z</dcterms:created>
  <dcterms:modified xsi:type="dcterms:W3CDTF">2012-04-02T07:09:59Z</dcterms:modified>
</cp:coreProperties>
</file>