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82" r:id="rId2"/>
    <p:sldId id="351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2" r:id="rId23"/>
    <p:sldId id="373" r:id="rId24"/>
    <p:sldId id="371" r:id="rId25"/>
    <p:sldId id="374" r:id="rId26"/>
    <p:sldId id="375" r:id="rId27"/>
    <p:sldId id="376" r:id="rId28"/>
    <p:sldId id="377" r:id="rId29"/>
    <p:sldId id="379" r:id="rId30"/>
    <p:sldId id="380" r:id="rId31"/>
    <p:sldId id="381" r:id="rId3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E167-4254-4F1F-867D-E539808DC8CF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E5A27-DECD-43B2-8F77-D76FFD6D74F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54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11-4</a:t>
            </a:r>
            <a:br>
              <a:rPr lang="en-US" altLang="ja-JP" dirty="0" smtClean="0"/>
            </a:br>
            <a:r>
              <a:rPr lang="ja-JP" altLang="en-US" dirty="0" smtClean="0"/>
              <a:t>「第</a:t>
            </a:r>
            <a:r>
              <a:rPr lang="en-US" altLang="ja-JP" dirty="0" smtClean="0"/>
              <a:t>11</a:t>
            </a:r>
            <a:r>
              <a:rPr lang="ja-JP" altLang="en-US" dirty="0" smtClean="0"/>
              <a:t>回問題の動作」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9" name="直線コネクタ 78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図形 42"/>
          <p:cNvCxnSpPr>
            <a:stCxn id="61" idx="3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5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図形 42"/>
          <p:cNvCxnSpPr>
            <a:stCxn id="65" idx="3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矢印 94"/>
          <p:cNvSpPr/>
          <p:nvPr/>
        </p:nvSpPr>
        <p:spPr>
          <a:xfrm>
            <a:off x="5072066" y="14285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</a:t>
            </a:r>
            <a:r>
              <a:rPr lang="en-US" dirty="0" smtClean="0">
                <a:solidFill>
                  <a:srgbClr val="FF0000"/>
                </a:solidFill>
              </a:rPr>
              <a:t>p-&gt;next-&gt;next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9" name="直線コネクタ 78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図形 42"/>
          <p:cNvCxnSpPr>
            <a:stCxn id="61" idx="3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5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図形 42"/>
          <p:cNvCxnSpPr>
            <a:stCxn id="65" idx="3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矢印 94"/>
          <p:cNvSpPr/>
          <p:nvPr/>
        </p:nvSpPr>
        <p:spPr>
          <a:xfrm>
            <a:off x="5214942" y="71435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6" name="直線矢印コネクタ 95"/>
          <p:cNvCxnSpPr/>
          <p:nvPr/>
        </p:nvCxnSpPr>
        <p:spPr>
          <a:xfrm rot="5400000">
            <a:off x="5465769" y="610713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正方形/長方形 96"/>
          <p:cNvSpPr/>
          <p:nvPr/>
        </p:nvSpPr>
        <p:spPr>
          <a:xfrm>
            <a:off x="5286380" y="5715016"/>
            <a:ext cx="6621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p-&gt;next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99" name="直線矢印コネクタ 98"/>
          <p:cNvCxnSpPr/>
          <p:nvPr/>
        </p:nvCxnSpPr>
        <p:spPr>
          <a:xfrm rot="5400000">
            <a:off x="4608513" y="5535627"/>
            <a:ext cx="357190" cy="2873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正方形/長方形 99"/>
          <p:cNvSpPr/>
          <p:nvPr/>
        </p:nvSpPr>
        <p:spPr>
          <a:xfrm>
            <a:off x="4786314" y="5286388"/>
            <a:ext cx="285752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102" name="直線矢印コネクタ 101"/>
          <p:cNvCxnSpPr/>
          <p:nvPr/>
        </p:nvCxnSpPr>
        <p:spPr>
          <a:xfrm rot="5400000">
            <a:off x="6608777" y="617856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/>
          <p:cNvSpPr/>
          <p:nvPr/>
        </p:nvSpPr>
        <p:spPr>
          <a:xfrm>
            <a:off x="6357950" y="5786454"/>
            <a:ext cx="1059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p-&gt;next-&gt;next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x-&gt;next </a:t>
            </a:r>
            <a:r>
              <a:rPr lang="en-US" dirty="0" smtClean="0"/>
              <a:t>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9" name="直線コネクタ 78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図形 42"/>
          <p:cNvCxnSpPr>
            <a:stCxn id="61" idx="3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5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図形 42"/>
          <p:cNvCxnSpPr>
            <a:stCxn id="65" idx="3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矢印 94"/>
          <p:cNvSpPr/>
          <p:nvPr/>
        </p:nvSpPr>
        <p:spPr>
          <a:xfrm>
            <a:off x="5214942" y="71435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矢印コネクタ 97"/>
          <p:cNvCxnSpPr/>
          <p:nvPr/>
        </p:nvCxnSpPr>
        <p:spPr>
          <a:xfrm rot="5400000" flipH="1" flipV="1">
            <a:off x="6215074" y="5715016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56" idx="3"/>
          </p:cNvCxnSpPr>
          <p:nvPr/>
        </p:nvCxnSpPr>
        <p:spPr>
          <a:xfrm>
            <a:off x="6929454" y="5357826"/>
            <a:ext cx="357190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図形 42"/>
          <p:cNvCxnSpPr>
            <a:stCxn id="56" idx="3"/>
            <a:endCxn id="50" idx="1"/>
          </p:cNvCxnSpPr>
          <p:nvPr/>
        </p:nvCxnSpPr>
        <p:spPr>
          <a:xfrm flipH="1">
            <a:off x="7000892" y="5357826"/>
            <a:ext cx="285752" cy="857256"/>
          </a:xfrm>
          <a:prstGeom prst="curvedConnector5">
            <a:avLst>
              <a:gd name="adj1" fmla="val -79999"/>
              <a:gd name="adj2" fmla="val 50000"/>
              <a:gd name="adj3" fmla="val 17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60" idx="1"/>
          </p:cNvCxnSpPr>
          <p:nvPr/>
        </p:nvCxnSpPr>
        <p:spPr>
          <a:xfrm flipH="1" flipV="1">
            <a:off x="6500826" y="5072074"/>
            <a:ext cx="142876" cy="1428760"/>
          </a:xfrm>
          <a:prstGeom prst="curvedConnector5">
            <a:avLst>
              <a:gd name="adj1" fmla="val -159999"/>
              <a:gd name="adj2" fmla="val 50000"/>
              <a:gd name="adj3" fmla="val 25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9" name="直線コネクタ 78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図形 42"/>
          <p:cNvCxnSpPr>
            <a:stCxn id="61" idx="3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5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図形 42"/>
          <p:cNvCxnSpPr>
            <a:stCxn id="65" idx="3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矢印 94"/>
          <p:cNvSpPr/>
          <p:nvPr/>
        </p:nvSpPr>
        <p:spPr>
          <a:xfrm>
            <a:off x="5214942" y="1000108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4" name="直線コネクタ 103"/>
          <p:cNvCxnSpPr>
            <a:endCxn id="56" idx="3"/>
          </p:cNvCxnSpPr>
          <p:nvPr/>
        </p:nvCxnSpPr>
        <p:spPr>
          <a:xfrm>
            <a:off x="6929454" y="5357826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図形 42"/>
          <p:cNvCxnSpPr>
            <a:stCxn id="56" idx="3"/>
            <a:endCxn id="50" idx="1"/>
          </p:cNvCxnSpPr>
          <p:nvPr/>
        </p:nvCxnSpPr>
        <p:spPr>
          <a:xfrm flipH="1">
            <a:off x="7000892" y="5357826"/>
            <a:ext cx="285752" cy="857256"/>
          </a:xfrm>
          <a:prstGeom prst="curvedConnector5">
            <a:avLst>
              <a:gd name="adj1" fmla="val -79999"/>
              <a:gd name="adj2" fmla="val 50000"/>
              <a:gd name="adj3" fmla="val 179999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 rot="16200000" flipH="1">
            <a:off x="2143108" y="2357430"/>
            <a:ext cx="5715040" cy="24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7" name="正方形/長方形 46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6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79" name="直線コネクタ 78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図形 42"/>
          <p:cNvCxnSpPr>
            <a:stCxn id="61" idx="3"/>
            <a:endCxn id="60" idx="1"/>
          </p:cNvCxnSpPr>
          <p:nvPr/>
        </p:nvCxnSpPr>
        <p:spPr>
          <a:xfrm>
            <a:off x="4286248" y="642918"/>
            <a:ext cx="2714644" cy="557216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5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図形 42"/>
          <p:cNvCxnSpPr>
            <a:stCxn id="65" idx="3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右矢印 94"/>
          <p:cNvSpPr/>
          <p:nvPr/>
        </p:nvSpPr>
        <p:spPr>
          <a:xfrm>
            <a:off x="5143504" y="121442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4" name="直線コネクタ 103"/>
          <p:cNvCxnSpPr>
            <a:endCxn id="56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図形 42"/>
          <p:cNvCxnSpPr>
            <a:stCxn id="56" idx="3"/>
            <a:endCxn id="50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92893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429000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endCxn id="119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0" name="図形 42"/>
          <p:cNvCxnSpPr>
            <a:stCxn id="119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71475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endCxn id="119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0" name="図形 42"/>
          <p:cNvCxnSpPr>
            <a:stCxn id="119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endCxn id="119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0" name="図形 42"/>
          <p:cNvCxnSpPr>
            <a:stCxn id="119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0" name="右矢印 59"/>
          <p:cNvSpPr/>
          <p:nvPr/>
        </p:nvSpPr>
        <p:spPr>
          <a:xfrm>
            <a:off x="0" y="71435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</a:t>
            </a:r>
            <a:r>
              <a:rPr lang="en-US" dirty="0" smtClean="0">
                <a:solidFill>
                  <a:srgbClr val="FF0000"/>
                </a:solidFill>
              </a:rPr>
              <a:t>new2</a:t>
            </a:r>
            <a:r>
              <a:rPr lang="en-US" dirty="0" smtClean="0"/>
              <a:t>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endCxn id="119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0" name="図形 42"/>
          <p:cNvCxnSpPr>
            <a:stCxn id="119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5" name="直線矢印コネクタ 104"/>
          <p:cNvCxnSpPr/>
          <p:nvPr/>
        </p:nvCxnSpPr>
        <p:spPr>
          <a:xfrm rot="16200000" flipV="1">
            <a:off x="2571736" y="2857496"/>
            <a:ext cx="257176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>
                <a:solidFill>
                  <a:srgbClr val="FF0000"/>
                </a:solidFill>
              </a:rPr>
              <a:t>listptr</a:t>
            </a:r>
            <a:r>
              <a:rPr lang="en-US" dirty="0" smtClean="0">
                <a:solidFill>
                  <a:srgbClr val="FF0000"/>
                </a:solidFill>
              </a:rPr>
              <a:t>-&gt;next</a:t>
            </a:r>
            <a:r>
              <a:rPr lang="en-US" dirty="0" smtClean="0"/>
              <a:t>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90266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endCxn id="119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0" name="図形 42"/>
          <p:cNvCxnSpPr>
            <a:stCxn id="119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5" name="直線矢印コネクタ 104"/>
          <p:cNvCxnSpPr/>
          <p:nvPr/>
        </p:nvCxnSpPr>
        <p:spPr>
          <a:xfrm rot="5400000" flipH="1" flipV="1">
            <a:off x="928662" y="2571744"/>
            <a:ext cx="4714908" cy="3000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14942" y="185736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86380" y="2357430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14942" y="285749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  <p:sp>
        <p:nvSpPr>
          <p:cNvPr id="117" name="下矢印 116"/>
          <p:cNvSpPr/>
          <p:nvPr/>
        </p:nvSpPr>
        <p:spPr>
          <a:xfrm>
            <a:off x="6000760" y="2571744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" name="直線矢印コネクタ 119"/>
          <p:cNvCxnSpPr/>
          <p:nvPr/>
        </p:nvCxnSpPr>
        <p:spPr>
          <a:xfrm rot="10800000">
            <a:off x="3714744" y="5000636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14942" y="285749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  <p:sp>
        <p:nvSpPr>
          <p:cNvPr id="117" name="下矢印 116"/>
          <p:cNvSpPr/>
          <p:nvPr/>
        </p:nvSpPr>
        <p:spPr>
          <a:xfrm>
            <a:off x="6929454" y="2571744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" name="直線矢印コネクタ 119"/>
          <p:cNvCxnSpPr/>
          <p:nvPr/>
        </p:nvCxnSpPr>
        <p:spPr>
          <a:xfrm flipV="1">
            <a:off x="3071802" y="5286388"/>
            <a:ext cx="150019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14942" y="285749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  <p:sp>
        <p:nvSpPr>
          <p:cNvPr id="117" name="下矢印 116"/>
          <p:cNvSpPr/>
          <p:nvPr/>
        </p:nvSpPr>
        <p:spPr>
          <a:xfrm>
            <a:off x="7929586" y="2571744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" name="直線矢印コネクタ 119"/>
          <p:cNvCxnSpPr/>
          <p:nvPr/>
        </p:nvCxnSpPr>
        <p:spPr>
          <a:xfrm rot="5400000">
            <a:off x="2714612" y="5500702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214942" y="3143248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120" name="直線矢印コネクタ 119"/>
          <p:cNvCxnSpPr/>
          <p:nvPr/>
        </p:nvCxnSpPr>
        <p:spPr>
          <a:xfrm rot="10800000" flipV="1">
            <a:off x="2714612" y="5357826"/>
            <a:ext cx="2286016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0043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3357554" y="1214422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572000" y="1500174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429124" y="121442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99" idx="3"/>
          </p:cNvCxnSpPr>
          <p:nvPr/>
        </p:nvCxnSpPr>
        <p:spPr>
          <a:xfrm>
            <a:off x="385762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図形 42"/>
          <p:cNvCxnSpPr>
            <a:stCxn id="99" idx="3"/>
            <a:endCxn id="98" idx="1"/>
          </p:cNvCxnSpPr>
          <p:nvPr/>
        </p:nvCxnSpPr>
        <p:spPr>
          <a:xfrm>
            <a:off x="4143372" y="1643050"/>
            <a:ext cx="714380" cy="335758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endCxn id="102" idx="3"/>
          </p:cNvCxnSpPr>
          <p:nvPr/>
        </p:nvCxnSpPr>
        <p:spPr>
          <a:xfrm>
            <a:off x="4929190" y="1643050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図形 42"/>
          <p:cNvCxnSpPr>
            <a:stCxn id="102" idx="3"/>
            <a:endCxn id="83" idx="1"/>
          </p:cNvCxnSpPr>
          <p:nvPr/>
        </p:nvCxnSpPr>
        <p:spPr>
          <a:xfrm flipH="1">
            <a:off x="2428860" y="1643050"/>
            <a:ext cx="2786082" cy="4572032"/>
          </a:xfrm>
          <a:prstGeom prst="curvedConnector5">
            <a:avLst>
              <a:gd name="adj1" fmla="val -8205"/>
              <a:gd name="adj2" fmla="val 50000"/>
              <a:gd name="adj3" fmla="val 10820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右矢印 103"/>
          <p:cNvSpPr/>
          <p:nvPr/>
        </p:nvSpPr>
        <p:spPr>
          <a:xfrm>
            <a:off x="5072066" y="3429000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714612" y="4929198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264317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4317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714612" y="4643446"/>
            <a:ext cx="78581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 flipH="1">
            <a:off x="2714612" y="428625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tmp</a:t>
            </a:r>
            <a:endParaRPr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392906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7" name="直線コネクタ 56"/>
          <p:cNvCxnSpPr>
            <a:endCxn id="5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図形 42"/>
          <p:cNvCxnSpPr>
            <a:stCxn id="5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2" name="直線コネクタ 101"/>
          <p:cNvCxnSpPr>
            <a:endCxn id="99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図形 42"/>
          <p:cNvCxnSpPr>
            <a:stCxn id="99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84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F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図形 42"/>
          <p:cNvCxnSpPr>
            <a:stCxn id="84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F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121442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4286256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7" name="直線コネクタ 56"/>
          <p:cNvCxnSpPr>
            <a:endCxn id="5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図形 42"/>
          <p:cNvCxnSpPr>
            <a:stCxn id="5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2" name="直線コネクタ 101"/>
          <p:cNvCxnSpPr>
            <a:endCxn id="99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図形 42"/>
          <p:cNvCxnSpPr>
            <a:stCxn id="99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84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F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図形 42"/>
          <p:cNvCxnSpPr>
            <a:stCxn id="84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F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94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333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4786322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07246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00102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00102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07246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5" name="直線コネクタ 94"/>
          <p:cNvCxnSpPr>
            <a:endCxn id="79" idx="3"/>
          </p:cNvCxnSpPr>
          <p:nvPr/>
        </p:nvCxnSpPr>
        <p:spPr>
          <a:xfrm>
            <a:off x="742952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79" idx="3"/>
            <a:endCxn id="72" idx="1"/>
          </p:cNvCxnSpPr>
          <p:nvPr/>
        </p:nvCxnSpPr>
        <p:spPr>
          <a:xfrm flipV="1">
            <a:off x="7786710" y="6215082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4857752" y="5143512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6314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786314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4857752" y="485776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5" name="直線コネクタ 114"/>
          <p:cNvCxnSpPr>
            <a:endCxn id="59" idx="3"/>
          </p:cNvCxnSpPr>
          <p:nvPr/>
        </p:nvCxnSpPr>
        <p:spPr>
          <a:xfrm>
            <a:off x="5286380" y="5286388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図形 42"/>
          <p:cNvCxnSpPr>
            <a:stCxn id="59" idx="3"/>
            <a:endCxn id="76" idx="1"/>
          </p:cNvCxnSpPr>
          <p:nvPr/>
        </p:nvCxnSpPr>
        <p:spPr>
          <a:xfrm flipH="1">
            <a:off x="3571868" y="5286388"/>
            <a:ext cx="2071702" cy="928694"/>
          </a:xfrm>
          <a:prstGeom prst="curvedConnector5">
            <a:avLst>
              <a:gd name="adj1" fmla="val -11034"/>
              <a:gd name="adj2" fmla="val 50000"/>
              <a:gd name="adj3" fmla="val 11103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7" name="直線コネクタ 56"/>
          <p:cNvCxnSpPr>
            <a:endCxn id="5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図形 42"/>
          <p:cNvCxnSpPr>
            <a:stCxn id="5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5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2" name="直線コネクタ 101"/>
          <p:cNvCxnSpPr>
            <a:endCxn id="99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図形 42"/>
          <p:cNvCxnSpPr>
            <a:stCxn id="99" idx="3"/>
            <a:endCxn id="94" idx="1"/>
          </p:cNvCxnSpPr>
          <p:nvPr/>
        </p:nvCxnSpPr>
        <p:spPr>
          <a:xfrm>
            <a:off x="2714612" y="5072074"/>
            <a:ext cx="4286280" cy="114300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84" idx="3"/>
          </p:cNvCxnSpPr>
          <p:nvPr/>
        </p:nvCxnSpPr>
        <p:spPr>
          <a:xfrm>
            <a:off x="4214810" y="4286256"/>
            <a:ext cx="285752" cy="1588"/>
          </a:xfrm>
          <a:prstGeom prst="line">
            <a:avLst/>
          </a:prstGeom>
          <a:ln w="19050">
            <a:solidFill>
              <a:srgbClr val="00B0F0">
                <a:alpha val="20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図形 42"/>
          <p:cNvCxnSpPr>
            <a:stCxn id="84" idx="3"/>
            <a:endCxn id="98" idx="1"/>
          </p:cNvCxnSpPr>
          <p:nvPr/>
        </p:nvCxnSpPr>
        <p:spPr>
          <a:xfrm>
            <a:off x="4500562" y="4286256"/>
            <a:ext cx="357190" cy="714380"/>
          </a:xfrm>
          <a:prstGeom prst="curvedConnector3">
            <a:avLst>
              <a:gd name="adj1" fmla="val 50000"/>
            </a:avLst>
          </a:prstGeom>
          <a:ln w="19050">
            <a:solidFill>
              <a:srgbClr val="00B0F0">
                <a:alpha val="2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150017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071678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60" idx="1"/>
          </p:cNvCxnSpPr>
          <p:nvPr/>
        </p:nvCxnSpPr>
        <p:spPr>
          <a:xfrm>
            <a:off x="2714612" y="5072074"/>
            <a:ext cx="378621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357430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60" idx="1"/>
          </p:cNvCxnSpPr>
          <p:nvPr/>
        </p:nvCxnSpPr>
        <p:spPr>
          <a:xfrm>
            <a:off x="2714612" y="5072074"/>
            <a:ext cx="378621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60" idx="1"/>
          </p:cNvCxnSpPr>
          <p:nvPr/>
        </p:nvCxnSpPr>
        <p:spPr>
          <a:xfrm>
            <a:off x="2714612" y="5072074"/>
            <a:ext cx="378621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</a:t>
            </a:r>
            <a:r>
              <a:rPr lang="en-US" dirty="0" smtClean="0">
                <a:solidFill>
                  <a:srgbClr val="FF0000"/>
                </a:solidFill>
              </a:rPr>
              <a:t>new1</a:t>
            </a:r>
            <a:r>
              <a:rPr lang="en-US" dirty="0" smtClean="0"/>
              <a:t>, </a:t>
            </a:r>
            <a:r>
              <a:rPr lang="en-US" dirty="0" err="1" smtClean="0"/>
              <a:t>listptr</a:t>
            </a:r>
            <a:r>
              <a:rPr lang="en-US" dirty="0" smtClean="0"/>
              <a:t>-&gt;next-&gt;next-&gt;next);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60" idx="1"/>
          </p:cNvCxnSpPr>
          <p:nvPr/>
        </p:nvCxnSpPr>
        <p:spPr>
          <a:xfrm>
            <a:off x="2714612" y="5072074"/>
            <a:ext cx="378621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 rot="5400000" flipH="1" flipV="1">
            <a:off x="1071538" y="2214554"/>
            <a:ext cx="4286280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endCxn id="61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図形 42"/>
          <p:cNvCxnSpPr>
            <a:stCxn id="61" idx="3"/>
            <a:endCxn id="60" idx="1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2844" y="0"/>
            <a:ext cx="467410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main(void)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err="1" smtClean="0"/>
              <a:t>listptr</a:t>
            </a:r>
            <a:r>
              <a:rPr lang="en-US" dirty="0" smtClean="0"/>
              <a:t>, *new1, *new2;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listptr</a:t>
            </a:r>
            <a:r>
              <a:rPr lang="en-US" dirty="0" smtClean="0"/>
              <a:t> = </a:t>
            </a:r>
            <a:r>
              <a:rPr lang="en-US" dirty="0" err="1" smtClean="0"/>
              <a:t>get_list</a:t>
            </a:r>
            <a:r>
              <a:rPr lang="en-US" dirty="0" smtClean="0"/>
              <a:t>( );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new1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new1 -&gt; key = 222;</a:t>
            </a:r>
            <a:endParaRPr lang="ja-JP" altLang="en-US" dirty="0" smtClean="0"/>
          </a:p>
          <a:p>
            <a:r>
              <a:rPr lang="en-US" dirty="0" smtClean="0"/>
              <a:t>    func1( new1, </a:t>
            </a:r>
            <a:r>
              <a:rPr lang="en-US" dirty="0" err="1" smtClean="0">
                <a:solidFill>
                  <a:srgbClr val="FF0000"/>
                </a:solidFill>
              </a:rPr>
              <a:t>listptr</a:t>
            </a:r>
            <a:r>
              <a:rPr lang="en-US" dirty="0" smtClean="0">
                <a:solidFill>
                  <a:srgbClr val="FF0000"/>
                </a:solidFill>
              </a:rPr>
              <a:t>-&gt;next-&gt;next-&gt;next</a:t>
            </a:r>
            <a:r>
              <a:rPr lang="en-US" dirty="0" smtClean="0"/>
              <a:t>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new2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new2 -&gt; key = 333;</a:t>
            </a:r>
            <a:endParaRPr lang="ja-JP" altLang="en-US" dirty="0" smtClean="0"/>
          </a:p>
          <a:p>
            <a:r>
              <a:rPr lang="en-US" dirty="0" smtClean="0"/>
              <a:t>    func2( new2, </a:t>
            </a:r>
            <a:r>
              <a:rPr lang="en-US" dirty="0" err="1" smtClean="0"/>
              <a:t>listptr</a:t>
            </a:r>
            <a:r>
              <a:rPr lang="en-US" dirty="0" smtClean="0"/>
              <a:t>-&gt;next);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print_list</a:t>
            </a:r>
            <a:r>
              <a:rPr lang="en-US" dirty="0" smtClean="0"/>
              <a:t>( </a:t>
            </a:r>
            <a:r>
              <a:rPr lang="en-US" dirty="0" err="1" smtClean="0"/>
              <a:t>listptr</a:t>
            </a:r>
            <a:r>
              <a:rPr lang="en-US" dirty="0" smtClean="0"/>
              <a:t> );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return 0;</a:t>
            </a:r>
            <a:endParaRPr lang="ja-JP" altLang="en-US" dirty="0" smtClean="0"/>
          </a:p>
          <a:p>
            <a:r>
              <a:rPr lang="en-US" dirty="0" smtClean="0"/>
              <a:t>} </a:t>
            </a:r>
            <a:endParaRPr lang="ja-JP" altLang="en-US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5357786" y="0"/>
            <a:ext cx="37862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void  func1(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x-&gt;next = p-&gt;next-&gt;next;</a:t>
            </a:r>
            <a:endParaRPr lang="ja-JP" altLang="en-US" dirty="0" smtClean="0"/>
          </a:p>
          <a:p>
            <a:r>
              <a:rPr lang="en-US" dirty="0" smtClean="0"/>
              <a:t>    p-&gt;next-&gt;next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lang="en-US" dirty="0" smtClean="0"/>
          </a:p>
          <a:p>
            <a:r>
              <a:rPr lang="en-US" dirty="0" smtClean="0"/>
              <a:t> void  func2(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tmp</a:t>
            </a:r>
            <a:r>
              <a:rPr lang="en-US" dirty="0" smtClean="0"/>
              <a:t> = *x;    *x = *p;    *p = </a:t>
            </a:r>
            <a:r>
              <a:rPr lang="en-US" dirty="0" err="1" smtClean="0"/>
              <a:t>tmp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    p-&gt;next = x-&gt;next;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214282" y="635795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直線コネクタ 10"/>
          <p:cNvCxnSpPr>
            <a:endCxn id="6" idx="3"/>
          </p:cNvCxnSpPr>
          <p:nvPr/>
        </p:nvCxnSpPr>
        <p:spPr>
          <a:xfrm>
            <a:off x="571472" y="6500834"/>
            <a:ext cx="285752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42"/>
          <p:cNvCxnSpPr>
            <a:stCxn id="6" idx="3"/>
            <a:endCxn id="90" idx="1"/>
          </p:cNvCxnSpPr>
          <p:nvPr/>
        </p:nvCxnSpPr>
        <p:spPr>
          <a:xfrm flipV="1">
            <a:off x="857224" y="6215082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700089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2945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92945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700089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857884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86446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86446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857884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5" name="直線コネクタ 54"/>
          <p:cNvCxnSpPr>
            <a:endCxn id="51" idx="3"/>
          </p:cNvCxnSpPr>
          <p:nvPr/>
        </p:nvCxnSpPr>
        <p:spPr>
          <a:xfrm>
            <a:off x="6286512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図形 42"/>
          <p:cNvCxnSpPr>
            <a:stCxn id="51" idx="3"/>
            <a:endCxn id="50" idx="1"/>
          </p:cNvCxnSpPr>
          <p:nvPr/>
        </p:nvCxnSpPr>
        <p:spPr>
          <a:xfrm flipV="1">
            <a:off x="6643702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4714876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43438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643438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14876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0" name="直線コネクタ 69"/>
          <p:cNvCxnSpPr>
            <a:endCxn id="66" idx="3"/>
          </p:cNvCxnSpPr>
          <p:nvPr/>
        </p:nvCxnSpPr>
        <p:spPr>
          <a:xfrm>
            <a:off x="5143504" y="6500834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図形 42"/>
          <p:cNvCxnSpPr>
            <a:stCxn id="66" idx="3"/>
            <a:endCxn id="54" idx="1"/>
          </p:cNvCxnSpPr>
          <p:nvPr/>
        </p:nvCxnSpPr>
        <p:spPr>
          <a:xfrm flipV="1">
            <a:off x="5500694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868" y="6357958"/>
            <a:ext cx="785818" cy="285752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50043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50043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3571868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7" name="直線コネクタ 76"/>
          <p:cNvCxnSpPr>
            <a:endCxn id="73" idx="3"/>
          </p:cNvCxnSpPr>
          <p:nvPr/>
        </p:nvCxnSpPr>
        <p:spPr>
          <a:xfrm>
            <a:off x="4000496" y="6500834"/>
            <a:ext cx="357190" cy="1588"/>
          </a:xfrm>
          <a:prstGeom prst="line">
            <a:avLst/>
          </a:prstGeom>
          <a:ln w="3810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図形 42"/>
          <p:cNvCxnSpPr>
            <a:stCxn id="73" idx="3"/>
            <a:endCxn id="69" idx="1"/>
          </p:cNvCxnSpPr>
          <p:nvPr/>
        </p:nvCxnSpPr>
        <p:spPr>
          <a:xfrm flipV="1">
            <a:off x="4357686" y="6215082"/>
            <a:ext cx="357190" cy="285752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2428860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57422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357422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2428860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4" name="直線コネクタ 83"/>
          <p:cNvCxnSpPr>
            <a:endCxn id="80" idx="3"/>
          </p:cNvCxnSpPr>
          <p:nvPr/>
        </p:nvCxnSpPr>
        <p:spPr>
          <a:xfrm>
            <a:off x="2857488" y="6500834"/>
            <a:ext cx="357190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図形 42"/>
          <p:cNvCxnSpPr>
            <a:stCxn id="80" idx="3"/>
            <a:endCxn id="76" idx="1"/>
          </p:cNvCxnSpPr>
          <p:nvPr/>
        </p:nvCxnSpPr>
        <p:spPr>
          <a:xfrm flipV="1">
            <a:off x="3214678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1285852" y="635795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14414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214414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1285852" y="6072206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1" name="直線コネクタ 90"/>
          <p:cNvCxnSpPr>
            <a:endCxn id="87" idx="3"/>
          </p:cNvCxnSpPr>
          <p:nvPr/>
        </p:nvCxnSpPr>
        <p:spPr>
          <a:xfrm>
            <a:off x="1714480" y="6500834"/>
            <a:ext cx="357190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図形 42"/>
          <p:cNvCxnSpPr>
            <a:stCxn id="87" idx="3"/>
            <a:endCxn id="83" idx="1"/>
          </p:cNvCxnSpPr>
          <p:nvPr/>
        </p:nvCxnSpPr>
        <p:spPr>
          <a:xfrm flipV="1">
            <a:off x="2071670" y="6215082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5857852" y="3500438"/>
            <a:ext cx="328614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画面出力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&lt;6&gt;&lt;5&gt;&lt;4&gt;&lt;3&gt;&lt;2&gt;&lt;1&gt;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&lt;6&gt;&lt;5&gt;&lt;4&gt;&lt;3&gt;&lt;2&gt;&lt;222&gt;&lt;1&gt;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&lt;6&gt;&lt;333&gt;&lt;4&gt;&lt;3&gt;&lt;2&gt;&lt;222&gt;&lt;1&gt;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0" y="6000768"/>
            <a:ext cx="732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listptr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857620" y="4143380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3714744" y="3857628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new2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2071670" y="4929198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1928794" y="4643446"/>
            <a:ext cx="702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new1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25" name="右矢印 124"/>
          <p:cNvSpPr/>
          <p:nvPr/>
        </p:nvSpPr>
        <p:spPr>
          <a:xfrm>
            <a:off x="0" y="2571744"/>
            <a:ext cx="35715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500826" y="5214950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4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38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42938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6500826" y="4929198"/>
            <a:ext cx="78581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2" name="直線コネクタ 61"/>
          <p:cNvCxnSpPr>
            <a:endCxn id="122" idx="3"/>
          </p:cNvCxnSpPr>
          <p:nvPr/>
        </p:nvCxnSpPr>
        <p:spPr>
          <a:xfrm>
            <a:off x="2428860" y="5072074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図形 42"/>
          <p:cNvCxnSpPr>
            <a:stCxn id="122" idx="3"/>
            <a:endCxn id="60" idx="1"/>
          </p:cNvCxnSpPr>
          <p:nvPr/>
        </p:nvCxnSpPr>
        <p:spPr>
          <a:xfrm>
            <a:off x="2714612" y="5072074"/>
            <a:ext cx="378621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 rot="5400000">
            <a:off x="821505" y="617936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714348" y="5715016"/>
            <a:ext cx="5493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listptr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2" name="直線矢印コネクタ 71"/>
          <p:cNvCxnSpPr/>
          <p:nvPr/>
        </p:nvCxnSpPr>
        <p:spPr>
          <a:xfrm rot="5400000">
            <a:off x="2036745" y="610713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1714480" y="5715016"/>
            <a:ext cx="9466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listptr</a:t>
            </a:r>
            <a:r>
              <a:rPr lang="en-US" sz="1200" dirty="0" smtClean="0">
                <a:solidFill>
                  <a:srgbClr val="FF0000"/>
                </a:solidFill>
              </a:rPr>
              <a:t>-&gt;next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 rot="5400000">
            <a:off x="3107521" y="603648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/>
          <p:cNvSpPr/>
          <p:nvPr/>
        </p:nvSpPr>
        <p:spPr>
          <a:xfrm>
            <a:off x="2714612" y="5500702"/>
            <a:ext cx="13438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listptr</a:t>
            </a:r>
            <a:r>
              <a:rPr lang="en-US" sz="1200" dirty="0" smtClean="0">
                <a:solidFill>
                  <a:srgbClr val="FF0000"/>
                </a:solidFill>
              </a:rPr>
              <a:t>-&gt;next-&gt;next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95" name="直線矢印コネクタ 94"/>
          <p:cNvCxnSpPr>
            <a:stCxn id="96" idx="2"/>
          </p:cNvCxnSpPr>
          <p:nvPr/>
        </p:nvCxnSpPr>
        <p:spPr>
          <a:xfrm rot="5400000">
            <a:off x="4252821" y="6168319"/>
            <a:ext cx="365943" cy="1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/>
          <p:cNvSpPr/>
          <p:nvPr/>
        </p:nvSpPr>
        <p:spPr>
          <a:xfrm>
            <a:off x="3571868" y="5715016"/>
            <a:ext cx="17411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listptr</a:t>
            </a:r>
            <a:r>
              <a:rPr lang="en-US" sz="1200" dirty="0" smtClean="0">
                <a:solidFill>
                  <a:srgbClr val="FF0000"/>
                </a:solidFill>
              </a:rPr>
              <a:t>-&gt;next-&gt;next-&gt;next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 rot="5400000" flipH="1" flipV="1">
            <a:off x="1785919" y="3071811"/>
            <a:ext cx="571503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正方形/長方形 101"/>
          <p:cNvSpPr/>
          <p:nvPr/>
        </p:nvSpPr>
        <p:spPr>
          <a:xfrm>
            <a:off x="364330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3500430" y="21429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714876" y="500042"/>
            <a:ext cx="642942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572000" y="2142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endParaRPr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06" name="直線コネクタ 105"/>
          <p:cNvCxnSpPr>
            <a:endCxn id="102" idx="3"/>
          </p:cNvCxnSpPr>
          <p:nvPr/>
        </p:nvCxnSpPr>
        <p:spPr>
          <a:xfrm>
            <a:off x="4000496" y="642918"/>
            <a:ext cx="285752" cy="1588"/>
          </a:xfrm>
          <a:prstGeom prst="line">
            <a:avLst/>
          </a:prstGeom>
          <a:ln w="19050">
            <a:solidFill>
              <a:srgbClr val="00B050">
                <a:alpha val="19000"/>
              </a:srgb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図形 42"/>
          <p:cNvCxnSpPr>
            <a:stCxn id="102" idx="3"/>
          </p:cNvCxnSpPr>
          <p:nvPr/>
        </p:nvCxnSpPr>
        <p:spPr>
          <a:xfrm>
            <a:off x="4286248" y="642918"/>
            <a:ext cx="2214578" cy="4429156"/>
          </a:xfrm>
          <a:prstGeom prst="curvedConnector3">
            <a:avLst>
              <a:gd name="adj1" fmla="val 39161"/>
            </a:avLst>
          </a:prstGeom>
          <a:ln w="19050">
            <a:solidFill>
              <a:srgbClr val="00B050">
                <a:alpha val="19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>
            <a:endCxn id="104" idx="3"/>
          </p:cNvCxnSpPr>
          <p:nvPr/>
        </p:nvCxnSpPr>
        <p:spPr>
          <a:xfrm>
            <a:off x="5072066" y="642918"/>
            <a:ext cx="285752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図形 42"/>
          <p:cNvCxnSpPr>
            <a:stCxn id="104" idx="3"/>
            <a:endCxn id="69" idx="1"/>
          </p:cNvCxnSpPr>
          <p:nvPr/>
        </p:nvCxnSpPr>
        <p:spPr>
          <a:xfrm flipH="1">
            <a:off x="4714876" y="642918"/>
            <a:ext cx="642942" cy="5572164"/>
          </a:xfrm>
          <a:prstGeom prst="curvedConnector5">
            <a:avLst>
              <a:gd name="adj1" fmla="val -35555"/>
              <a:gd name="adj2" fmla="val 50000"/>
              <a:gd name="adj3" fmla="val 135555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3650</Words>
  <Application>Microsoft Office PowerPoint</Application>
  <PresentationFormat>画面に合わせる (4:3)</PresentationFormat>
  <Paragraphs>1878</Paragraphs>
  <Slides>31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2" baseType="lpstr">
      <vt:lpstr>Office テーマ</vt:lpstr>
      <vt:lpstr>アルゴリズムとデータ構造 補足資料11-4 「第11回問題の動作」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33</cp:revision>
  <dcterms:created xsi:type="dcterms:W3CDTF">2008-06-13T10:55:23Z</dcterms:created>
  <dcterms:modified xsi:type="dcterms:W3CDTF">2012-04-02T06:56:33Z</dcterms:modified>
</cp:coreProperties>
</file>