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9-2</a:t>
            </a:r>
            <a:br>
              <a:rPr lang="en-US" altLang="ja-JP" dirty="0" smtClean="0"/>
            </a:br>
            <a:r>
              <a:rPr lang="ja-JP" altLang="en-US" dirty="0" smtClean="0"/>
              <a:t>「ヒルベルト曲線」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786050" y="257174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5400000">
            <a:off x="420436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857620" y="3214686"/>
            <a:ext cx="8547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 smtClean="0">
                <a:solidFill>
                  <a:srgbClr val="0070C0"/>
                </a:solidFill>
              </a:rPr>
              <a:t>B</a:t>
            </a:r>
            <a:endParaRPr kumimoji="1" lang="ja-JP" altLang="en-US" sz="9600" dirty="0">
              <a:solidFill>
                <a:srgbClr val="0070C0"/>
              </a:solidFill>
            </a:endParaRPr>
          </a:p>
        </p:txBody>
      </p:sp>
      <p:cxnSp>
        <p:nvCxnSpPr>
          <p:cNvPr id="10" name="直線コネクタ 9"/>
          <p:cNvCxnSpPr/>
          <p:nvPr/>
        </p:nvCxnSpPr>
        <p:spPr>
          <a:xfrm rot="5400000" flipH="1" flipV="1">
            <a:off x="134684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0" y="6027003"/>
            <a:ext cx="38523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0070C0"/>
                </a:solidFill>
              </a:rPr>
              <a:t>B</a:t>
            </a:r>
            <a:r>
              <a:rPr kumimoji="1" lang="en-US" altLang="ja-JP" sz="4800" dirty="0" smtClean="0"/>
              <a:t>: </a:t>
            </a:r>
            <a:r>
              <a:rPr lang="en-US" altLang="ja-JP" sz="4800" dirty="0" smtClean="0">
                <a:solidFill>
                  <a:srgbClr val="FF0000"/>
                </a:solidFill>
              </a:rPr>
              <a:t>C</a:t>
            </a:r>
            <a:r>
              <a:rPr lang="ja-JP" altLang="en-US" sz="4800" dirty="0" smtClean="0">
                <a:solidFill>
                  <a:srgbClr val="0070C0"/>
                </a:solidFill>
              </a:rPr>
              <a:t>↑</a:t>
            </a:r>
            <a:r>
              <a:rPr lang="en-US" altLang="ja-JP" sz="4800" dirty="0" smtClean="0">
                <a:solidFill>
                  <a:srgbClr val="FF0000"/>
                </a:solidFill>
              </a:rPr>
              <a:t>B</a:t>
            </a:r>
            <a:r>
              <a:rPr lang="ja-JP" altLang="en-US" sz="4800" dirty="0" smtClean="0">
                <a:solidFill>
                  <a:srgbClr val="0070C0"/>
                </a:solidFill>
              </a:rPr>
              <a:t>→</a:t>
            </a:r>
            <a:r>
              <a:rPr lang="en-US" altLang="ja-JP" sz="4800" dirty="0" smtClean="0">
                <a:solidFill>
                  <a:srgbClr val="FF0000"/>
                </a:solidFill>
              </a:rPr>
              <a:t>B</a:t>
            </a:r>
            <a:r>
              <a:rPr lang="ja-JP" altLang="en-US" sz="4800" dirty="0" smtClean="0">
                <a:solidFill>
                  <a:srgbClr val="0070C0"/>
                </a:solidFill>
              </a:rPr>
              <a:t>↓</a:t>
            </a:r>
            <a:r>
              <a:rPr lang="en-US" altLang="ja-JP" sz="4800" dirty="0" smtClean="0">
                <a:solidFill>
                  <a:srgbClr val="FF0000"/>
                </a:solidFill>
              </a:rPr>
              <a:t>A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15" name="直線コネクタ 14"/>
          <p:cNvCxnSpPr/>
          <p:nvPr/>
        </p:nvCxnSpPr>
        <p:spPr>
          <a:xfrm rot="5400000">
            <a:off x="2781224" y="257657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rot="16200000" flipV="1">
            <a:off x="1352464" y="257657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2071670" y="185736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2500298" y="2214554"/>
            <a:ext cx="519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B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 rot="5400000">
            <a:off x="5638744" y="257657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6200000" flipV="1">
            <a:off x="4209984" y="257657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4929190" y="185736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5357818" y="2214554"/>
            <a:ext cx="519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B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23" name="直線コネクタ 22"/>
          <p:cNvCxnSpPr/>
          <p:nvPr/>
        </p:nvCxnSpPr>
        <p:spPr>
          <a:xfrm>
            <a:off x="3500430" y="3286124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3857620" y="2714620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0070C0"/>
                </a:solidFill>
              </a:rPr>
              <a:t>→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cxnSp>
        <p:nvCxnSpPr>
          <p:cNvPr id="25" name="直線コネクタ 24"/>
          <p:cNvCxnSpPr/>
          <p:nvPr/>
        </p:nvCxnSpPr>
        <p:spPr>
          <a:xfrm rot="5400000">
            <a:off x="5638744" y="4005330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>
            <a:off x="4929190" y="471488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4929190" y="614364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rot="5400000">
            <a:off x="420998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5429256" y="5000636"/>
            <a:ext cx="5405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A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715008" y="3643314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0070C0"/>
                </a:solidFill>
              </a:rPr>
              <a:t>↓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16200000" flipV="1">
            <a:off x="1352464" y="4005330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1428728" y="3500438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0070C0"/>
                </a:solidFill>
              </a:rPr>
              <a:t>↑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cxnSp>
        <p:nvCxnSpPr>
          <p:cNvPr id="33" name="直線コネクタ 32"/>
          <p:cNvCxnSpPr/>
          <p:nvPr/>
        </p:nvCxnSpPr>
        <p:spPr>
          <a:xfrm flipH="1">
            <a:off x="2071670" y="471488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2071670" y="614364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rot="16200000" flipV="1">
            <a:off x="278122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2571736" y="5000636"/>
            <a:ext cx="5132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 smtClean="0">
                <a:solidFill>
                  <a:srgbClr val="FF0000"/>
                </a:solidFill>
              </a:rPr>
              <a:t>C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786050" y="542926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H="1">
            <a:off x="2786050" y="257174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857620" y="3214686"/>
            <a:ext cx="8418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 smtClean="0">
                <a:solidFill>
                  <a:srgbClr val="0070C0"/>
                </a:solidFill>
              </a:rPr>
              <a:t>C</a:t>
            </a:r>
            <a:endParaRPr kumimoji="1" lang="ja-JP" altLang="en-US" sz="9600" dirty="0">
              <a:solidFill>
                <a:srgbClr val="0070C0"/>
              </a:solidFill>
            </a:endParaRPr>
          </a:p>
        </p:txBody>
      </p:sp>
      <p:cxnSp>
        <p:nvCxnSpPr>
          <p:cNvPr id="10" name="直線コネクタ 9"/>
          <p:cNvCxnSpPr/>
          <p:nvPr/>
        </p:nvCxnSpPr>
        <p:spPr>
          <a:xfrm rot="5400000" flipH="1" flipV="1">
            <a:off x="4204364" y="3939512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0" y="6027003"/>
            <a:ext cx="38619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0070C0"/>
                </a:solidFill>
              </a:rPr>
              <a:t>C</a:t>
            </a:r>
            <a:r>
              <a:rPr kumimoji="1" lang="en-US" altLang="ja-JP" sz="4800" dirty="0" smtClean="0"/>
              <a:t>: </a:t>
            </a:r>
            <a:r>
              <a:rPr lang="en-US" altLang="ja-JP" sz="4800" dirty="0" smtClean="0">
                <a:solidFill>
                  <a:srgbClr val="FF0000"/>
                </a:solidFill>
              </a:rPr>
              <a:t>B</a:t>
            </a:r>
            <a:r>
              <a:rPr lang="ja-JP" altLang="en-US" sz="4800" dirty="0" smtClean="0">
                <a:solidFill>
                  <a:srgbClr val="0070C0"/>
                </a:solidFill>
              </a:rPr>
              <a:t>→</a:t>
            </a:r>
            <a:r>
              <a:rPr lang="en-US" altLang="ja-JP" sz="4800" dirty="0" smtClean="0">
                <a:solidFill>
                  <a:srgbClr val="FF0000"/>
                </a:solidFill>
              </a:rPr>
              <a:t>C</a:t>
            </a:r>
            <a:r>
              <a:rPr lang="ja-JP" altLang="en-US" sz="4800" dirty="0" smtClean="0">
                <a:solidFill>
                  <a:srgbClr val="0070C0"/>
                </a:solidFill>
              </a:rPr>
              <a:t>↑</a:t>
            </a:r>
            <a:r>
              <a:rPr lang="en-US" altLang="ja-JP" sz="4800" dirty="0" smtClean="0">
                <a:solidFill>
                  <a:srgbClr val="FF0000"/>
                </a:solidFill>
              </a:rPr>
              <a:t>C</a:t>
            </a:r>
            <a:r>
              <a:rPr lang="ja-JP" altLang="en-US" sz="4800" dirty="0" smtClean="0">
                <a:solidFill>
                  <a:srgbClr val="0070C0"/>
                </a:solidFill>
              </a:rPr>
              <a:t>←</a:t>
            </a:r>
            <a:r>
              <a:rPr lang="en-US" altLang="ja-JP" sz="4800" dirty="0" smtClean="0">
                <a:solidFill>
                  <a:srgbClr val="FF0000"/>
                </a:solidFill>
              </a:rPr>
              <a:t>D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 rot="5400000">
            <a:off x="2709786" y="536265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rot="16200000" flipV="1">
            <a:off x="1281026" y="536265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2000232" y="4643446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2428860" y="5000636"/>
            <a:ext cx="519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B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15" name="直線コネクタ 14"/>
          <p:cNvCxnSpPr/>
          <p:nvPr/>
        </p:nvCxnSpPr>
        <p:spPr>
          <a:xfrm>
            <a:off x="3428992" y="6072206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786182" y="5500702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0070C0"/>
                </a:solidFill>
              </a:rPr>
              <a:t>→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flipH="1">
            <a:off x="4857752" y="4643446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4857752" y="6072206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rot="16200000" flipV="1">
            <a:off x="5567306" y="536265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5357818" y="4929198"/>
            <a:ext cx="5132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 smtClean="0">
                <a:solidFill>
                  <a:srgbClr val="FF0000"/>
                </a:solidFill>
              </a:rPr>
              <a:t>C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21" name="直線コネクタ 20"/>
          <p:cNvCxnSpPr/>
          <p:nvPr/>
        </p:nvCxnSpPr>
        <p:spPr>
          <a:xfrm flipH="1">
            <a:off x="4929190" y="1785926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4929190" y="3214686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rot="16200000" flipV="1">
            <a:off x="5638744" y="250513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5429256" y="2071678"/>
            <a:ext cx="5132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 smtClean="0">
                <a:solidFill>
                  <a:srgbClr val="FF0000"/>
                </a:solidFill>
              </a:rPr>
              <a:t>C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25" name="直線コネクタ 24"/>
          <p:cNvCxnSpPr/>
          <p:nvPr/>
        </p:nvCxnSpPr>
        <p:spPr>
          <a:xfrm rot="16200000" flipV="1">
            <a:off x="4138546" y="3933892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4857752" y="3429000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0070C0"/>
                </a:solidFill>
              </a:rPr>
              <a:t>↑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cxnSp>
        <p:nvCxnSpPr>
          <p:cNvPr id="27" name="直線コネクタ 26"/>
          <p:cNvCxnSpPr/>
          <p:nvPr/>
        </p:nvCxnSpPr>
        <p:spPr>
          <a:xfrm flipH="1">
            <a:off x="3500430" y="1785926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3857620" y="1214422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0070C0"/>
                </a:solidFill>
              </a:rPr>
              <a:t>←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cxnSp>
        <p:nvCxnSpPr>
          <p:cNvPr id="29" name="直線コネクタ 28"/>
          <p:cNvCxnSpPr/>
          <p:nvPr/>
        </p:nvCxnSpPr>
        <p:spPr>
          <a:xfrm rot="5400000">
            <a:off x="2781224" y="250513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H="1">
            <a:off x="2071670" y="3214686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rot="16200000" flipV="1">
            <a:off x="1352464" y="250513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2500298" y="2143116"/>
            <a:ext cx="5629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D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 flipH="1">
            <a:off x="2786050" y="542926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5400000">
            <a:off x="420436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857620" y="3214686"/>
            <a:ext cx="9428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 smtClean="0">
                <a:solidFill>
                  <a:srgbClr val="0070C0"/>
                </a:solidFill>
              </a:rPr>
              <a:t>D</a:t>
            </a:r>
            <a:endParaRPr kumimoji="1" lang="ja-JP" altLang="en-US" sz="9600" dirty="0">
              <a:solidFill>
                <a:srgbClr val="0070C0"/>
              </a:solidFill>
            </a:endParaRPr>
          </a:p>
        </p:txBody>
      </p:sp>
      <p:cxnSp>
        <p:nvCxnSpPr>
          <p:cNvPr id="10" name="直線コネクタ 9"/>
          <p:cNvCxnSpPr/>
          <p:nvPr/>
        </p:nvCxnSpPr>
        <p:spPr>
          <a:xfrm rot="5400000" flipH="1" flipV="1">
            <a:off x="134684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0" y="6027003"/>
            <a:ext cx="39821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0070C0"/>
                </a:solidFill>
              </a:rPr>
              <a:t>D</a:t>
            </a:r>
            <a:r>
              <a:rPr kumimoji="1" lang="en-US" altLang="ja-JP" sz="4800" dirty="0" smtClean="0"/>
              <a:t>: </a:t>
            </a:r>
            <a:r>
              <a:rPr lang="en-US" altLang="ja-JP" sz="4800" dirty="0" smtClean="0">
                <a:solidFill>
                  <a:srgbClr val="FF0000"/>
                </a:solidFill>
              </a:rPr>
              <a:t>A</a:t>
            </a:r>
            <a:r>
              <a:rPr lang="ja-JP" altLang="en-US" sz="4800" dirty="0" smtClean="0">
                <a:solidFill>
                  <a:srgbClr val="0070C0"/>
                </a:solidFill>
              </a:rPr>
              <a:t>↓</a:t>
            </a:r>
            <a:r>
              <a:rPr lang="en-US" altLang="ja-JP" sz="4800" dirty="0" smtClean="0">
                <a:solidFill>
                  <a:srgbClr val="FF0000"/>
                </a:solidFill>
              </a:rPr>
              <a:t>D</a:t>
            </a:r>
            <a:r>
              <a:rPr lang="ja-JP" altLang="en-US" sz="4800" dirty="0" smtClean="0">
                <a:solidFill>
                  <a:srgbClr val="0070C0"/>
                </a:solidFill>
              </a:rPr>
              <a:t>←</a:t>
            </a:r>
            <a:r>
              <a:rPr lang="en-US" altLang="ja-JP" sz="4800" dirty="0" smtClean="0">
                <a:solidFill>
                  <a:srgbClr val="FF0000"/>
                </a:solidFill>
              </a:rPr>
              <a:t>D</a:t>
            </a:r>
            <a:r>
              <a:rPr lang="ja-JP" altLang="en-US" sz="4800" dirty="0" smtClean="0">
                <a:solidFill>
                  <a:srgbClr val="0070C0"/>
                </a:solidFill>
              </a:rPr>
              <a:t>↑</a:t>
            </a:r>
            <a:r>
              <a:rPr lang="en-US" altLang="ja-JP" sz="4800" dirty="0" smtClean="0">
                <a:solidFill>
                  <a:srgbClr val="FF0000"/>
                </a:solidFill>
              </a:rPr>
              <a:t>C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 flipH="1">
            <a:off x="4929190" y="185736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4929190" y="328612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rot="5400000">
            <a:off x="4209984" y="257657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5429256" y="2143116"/>
            <a:ext cx="5405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A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15" name="直線コネクタ 14"/>
          <p:cNvCxnSpPr/>
          <p:nvPr/>
        </p:nvCxnSpPr>
        <p:spPr>
          <a:xfrm rot="5400000">
            <a:off x="5638744" y="4005330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715008" y="3643314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0070C0"/>
                </a:solidFill>
              </a:rPr>
              <a:t>↓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rot="5400000">
            <a:off x="563874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H="1">
            <a:off x="4929190" y="614364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rot="16200000" flipV="1">
            <a:off x="420998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H="1">
            <a:off x="3500430" y="4786322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5357818" y="5072074"/>
            <a:ext cx="5629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D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929058" y="4572008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0070C0"/>
                </a:solidFill>
              </a:rPr>
              <a:t>←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cxnSp>
        <p:nvCxnSpPr>
          <p:cNvPr id="23" name="直線コネクタ 22"/>
          <p:cNvCxnSpPr/>
          <p:nvPr/>
        </p:nvCxnSpPr>
        <p:spPr>
          <a:xfrm rot="5400000">
            <a:off x="2781224" y="5505528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flipH="1">
            <a:off x="2071670" y="621508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rot="16200000" flipV="1">
            <a:off x="1352464" y="5505528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500298" y="5143512"/>
            <a:ext cx="5629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D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27" name="直線コネクタ 26"/>
          <p:cNvCxnSpPr/>
          <p:nvPr/>
        </p:nvCxnSpPr>
        <p:spPr>
          <a:xfrm rot="16200000" flipV="1">
            <a:off x="1352464" y="4076768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1428728" y="3571876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0070C0"/>
                </a:solidFill>
              </a:rPr>
              <a:t>↑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cxnSp>
        <p:nvCxnSpPr>
          <p:cNvPr id="29" name="直線コネクタ 28"/>
          <p:cNvCxnSpPr/>
          <p:nvPr/>
        </p:nvCxnSpPr>
        <p:spPr>
          <a:xfrm flipH="1">
            <a:off x="2071670" y="192880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2071670" y="335756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rot="16200000" flipV="1">
            <a:off x="2781224" y="2648008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2571736" y="2214554"/>
            <a:ext cx="5132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dirty="0" smtClean="0">
                <a:solidFill>
                  <a:srgbClr val="FF0000"/>
                </a:solidFill>
              </a:rPr>
              <a:t>C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786050" y="542926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5400000">
            <a:off x="134684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H="1">
            <a:off x="2786050" y="257174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786050" y="542926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5400000">
            <a:off x="134684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H="1">
            <a:off x="2786050" y="257174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 flipH="1">
            <a:off x="2071670" y="185736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2071670" y="328612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rot="5400000">
            <a:off x="1352464" y="257657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5638744" y="250513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H="1">
            <a:off x="4929190" y="3214686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rot="16200000" flipV="1">
            <a:off x="4209984" y="250513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H="1">
            <a:off x="3500430" y="1857364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rot="5400000">
            <a:off x="2781224" y="4005330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H="1">
            <a:off x="2071670" y="471488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2071670" y="614364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rot="5400000">
            <a:off x="135246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3500430" y="6143644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rot="5400000">
            <a:off x="563874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rot="16200000" flipV="1">
            <a:off x="420998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4929190" y="471488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7" name="直線コネクタ 6"/>
          <p:cNvCxnSpPr/>
          <p:nvPr/>
        </p:nvCxnSpPr>
        <p:spPr>
          <a:xfrm flipH="1">
            <a:off x="2071670" y="185736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2071670" y="328612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rot="5400000">
            <a:off x="1352464" y="257657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5638744" y="250513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H="1">
            <a:off x="4929190" y="3214686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rot="16200000" flipV="1">
            <a:off x="4209984" y="250513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H="1">
            <a:off x="3500430" y="1857364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rot="5400000">
            <a:off x="2781224" y="4005330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H="1">
            <a:off x="2071670" y="471488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2071670" y="614364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rot="5400000">
            <a:off x="135246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3500430" y="6143644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rot="5400000">
            <a:off x="563874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rot="16200000" flipV="1">
            <a:off x="420998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4929190" y="471488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rot="5400000">
            <a:off x="6355934" y="321670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rot="10800000">
            <a:off x="6000760" y="357187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16200000" flipV="1">
            <a:off x="5641554" y="321670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rot="10800000">
            <a:off x="6000760" y="142873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rot="5400000">
            <a:off x="5641554" y="178794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rot="10800000" flipH="1">
            <a:off x="6000760" y="214311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 rot="5400000">
            <a:off x="6355934" y="5359842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rot="10800000">
            <a:off x="5286380" y="2857496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rot="16200000" flipV="1">
            <a:off x="4212794" y="2502322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rot="5400000">
            <a:off x="6355934" y="2502322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 rot="10800000">
            <a:off x="4572000" y="142873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 rot="16200000" flipV="1">
            <a:off x="4927174" y="178794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rot="10800000" flipH="1">
            <a:off x="4572000" y="214311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rot="5400000">
            <a:off x="4927174" y="321670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rot="10800000">
            <a:off x="4572000" y="357187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 rot="16200000" flipV="1">
            <a:off x="4212794" y="321670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flipH="1">
            <a:off x="3857620" y="1428736"/>
            <a:ext cx="72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rot="5400000">
            <a:off x="3498414" y="178794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rot="10800000">
            <a:off x="3143240" y="214311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rot="16200000" flipV="1">
            <a:off x="2784034" y="178794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 rot="10800000">
            <a:off x="2428860" y="1428736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 rot="10800000">
            <a:off x="1714480" y="142873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 rot="5400000">
            <a:off x="1355274" y="178794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rot="10800000" flipH="1">
            <a:off x="1714480" y="214311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 rot="5400000">
            <a:off x="2069654" y="2502322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 rot="10800000">
            <a:off x="1714480" y="285749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 rot="5400000">
            <a:off x="1355274" y="321670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 rot="10800000" flipH="1">
            <a:off x="1714480" y="357187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 rot="10800000" flipH="1">
            <a:off x="2428860" y="3571876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16200000" flipV="1">
            <a:off x="2784034" y="321670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 rot="10800000" flipH="1">
            <a:off x="3143240" y="285749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rot="5400000">
            <a:off x="3498414" y="321670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rot="5400000">
            <a:off x="3498414" y="3931082"/>
            <a:ext cx="72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 rot="5400000">
            <a:off x="3498414" y="464546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 rot="10800000">
            <a:off x="3143240" y="500063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 rot="16200000" flipV="1">
            <a:off x="2784034" y="464546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 rot="10800000">
            <a:off x="2428860" y="4286256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rot="10800000">
            <a:off x="1714480" y="428625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 rot="5400000">
            <a:off x="1355274" y="464546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 rot="10800000" flipH="1">
            <a:off x="1714480" y="500063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 rot="5400000">
            <a:off x="2069654" y="5359842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rot="10800000">
            <a:off x="1714480" y="571501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rot="5400000">
            <a:off x="1355274" y="607422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 rot="10800000" flipH="1">
            <a:off x="1714480" y="642939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 rot="10800000" flipH="1">
            <a:off x="2428860" y="6429396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/>
          <p:nvPr/>
        </p:nvCxnSpPr>
        <p:spPr>
          <a:xfrm rot="16200000" flipV="1">
            <a:off x="2784034" y="607422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 rot="10800000" flipH="1">
            <a:off x="3143240" y="571501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>
          <a:xfrm rot="5400000">
            <a:off x="3498414" y="607422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/>
          <p:cNvCxnSpPr/>
          <p:nvPr/>
        </p:nvCxnSpPr>
        <p:spPr>
          <a:xfrm>
            <a:off x="3857620" y="6429396"/>
            <a:ext cx="72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 rot="16200000" flipV="1">
            <a:off x="4212794" y="464546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コネクタ 80"/>
          <p:cNvCxnSpPr/>
          <p:nvPr/>
        </p:nvCxnSpPr>
        <p:spPr>
          <a:xfrm rot="10800000" flipH="1">
            <a:off x="4572000" y="428625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 rot="5400000">
            <a:off x="4927174" y="464546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コネクタ 82"/>
          <p:cNvCxnSpPr/>
          <p:nvPr/>
        </p:nvCxnSpPr>
        <p:spPr>
          <a:xfrm rot="10800000">
            <a:off x="4572000" y="571501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rot="16200000" flipV="1">
            <a:off x="4927174" y="607422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/>
          <p:cNvCxnSpPr/>
          <p:nvPr/>
        </p:nvCxnSpPr>
        <p:spPr>
          <a:xfrm rot="10800000" flipH="1">
            <a:off x="4572000" y="642939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/>
          <p:cNvCxnSpPr/>
          <p:nvPr/>
        </p:nvCxnSpPr>
        <p:spPr>
          <a:xfrm rot="16200000" flipV="1">
            <a:off x="4212794" y="5359842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/>
          <p:cNvCxnSpPr/>
          <p:nvPr/>
        </p:nvCxnSpPr>
        <p:spPr>
          <a:xfrm rot="10800000" flipH="1">
            <a:off x="5286380" y="5000636"/>
            <a:ext cx="72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コネクタ 87"/>
          <p:cNvCxnSpPr/>
          <p:nvPr/>
        </p:nvCxnSpPr>
        <p:spPr>
          <a:xfrm rot="16200000" flipV="1">
            <a:off x="5641554" y="464546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 rot="10800000" flipH="1">
            <a:off x="6000760" y="428625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 rot="5400000">
            <a:off x="6355934" y="464546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 rot="10800000">
            <a:off x="6000760" y="571501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 rot="5400000">
            <a:off x="5641554" y="6074222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>
          <a:xfrm rot="10800000" flipH="1">
            <a:off x="6000760" y="6429396"/>
            <a:ext cx="720000" cy="1588"/>
          </a:xfrm>
          <a:prstGeom prst="line">
            <a:avLst/>
          </a:prstGeom>
          <a:ln w="12700">
            <a:solidFill>
              <a:srgbClr val="00B05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786050" y="542926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5400000">
            <a:off x="134684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H="1">
            <a:off x="2786050" y="257174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857620" y="3214686"/>
            <a:ext cx="8963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 smtClean="0"/>
              <a:t>A</a:t>
            </a:r>
            <a:endParaRPr kumimoji="1" lang="ja-JP" altLang="en-US" sz="9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786050" y="257174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5400000">
            <a:off x="420436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857620" y="3214686"/>
            <a:ext cx="8547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 smtClean="0"/>
              <a:t>B</a:t>
            </a:r>
            <a:endParaRPr kumimoji="1" lang="ja-JP" altLang="en-US" sz="9600" dirty="0"/>
          </a:p>
        </p:txBody>
      </p:sp>
      <p:cxnSp>
        <p:nvCxnSpPr>
          <p:cNvPr id="10" name="直線コネクタ 9"/>
          <p:cNvCxnSpPr/>
          <p:nvPr/>
        </p:nvCxnSpPr>
        <p:spPr>
          <a:xfrm rot="5400000" flipH="1" flipV="1">
            <a:off x="134684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786050" y="542926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H="1">
            <a:off x="2786050" y="257174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857620" y="3214686"/>
            <a:ext cx="8418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 smtClean="0"/>
              <a:t>C</a:t>
            </a:r>
            <a:endParaRPr kumimoji="1" lang="ja-JP" altLang="en-US" sz="9600" dirty="0"/>
          </a:p>
        </p:txBody>
      </p:sp>
      <p:cxnSp>
        <p:nvCxnSpPr>
          <p:cNvPr id="10" name="直線コネクタ 9"/>
          <p:cNvCxnSpPr/>
          <p:nvPr/>
        </p:nvCxnSpPr>
        <p:spPr>
          <a:xfrm rot="5400000" flipH="1" flipV="1">
            <a:off x="4204364" y="3939512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 flipH="1">
            <a:off x="2786050" y="542926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5400000">
            <a:off x="420436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857620" y="3214686"/>
            <a:ext cx="9428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 smtClean="0"/>
              <a:t>D</a:t>
            </a:r>
            <a:endParaRPr kumimoji="1" lang="ja-JP" altLang="en-US" sz="9600" dirty="0"/>
          </a:p>
        </p:txBody>
      </p:sp>
      <p:cxnSp>
        <p:nvCxnSpPr>
          <p:cNvPr id="10" name="直線コネクタ 9"/>
          <p:cNvCxnSpPr/>
          <p:nvPr/>
        </p:nvCxnSpPr>
        <p:spPr>
          <a:xfrm rot="5400000" flipH="1" flipV="1">
            <a:off x="134684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ヒルベルト曲線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786050" y="542926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5400000">
            <a:off x="1346844" y="4010950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H="1">
            <a:off x="2786050" y="2571744"/>
            <a:ext cx="288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857620" y="3214686"/>
            <a:ext cx="8963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00" dirty="0" smtClean="0">
                <a:solidFill>
                  <a:srgbClr val="0070C0"/>
                </a:solidFill>
              </a:rPr>
              <a:t>A</a:t>
            </a:r>
            <a:endParaRPr kumimoji="1" lang="ja-JP" altLang="en-US" sz="9600" dirty="0">
              <a:solidFill>
                <a:srgbClr val="0070C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6027003"/>
            <a:ext cx="39437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0070C0"/>
                </a:solidFill>
              </a:rPr>
              <a:t>A</a:t>
            </a:r>
            <a:r>
              <a:rPr kumimoji="1" lang="en-US" altLang="ja-JP" sz="4800" dirty="0" smtClean="0"/>
              <a:t>: </a:t>
            </a:r>
            <a:r>
              <a:rPr kumimoji="1" lang="en-US" altLang="ja-JP" sz="4800" dirty="0" smtClean="0">
                <a:solidFill>
                  <a:srgbClr val="FF0000"/>
                </a:solidFill>
              </a:rPr>
              <a:t>D</a:t>
            </a:r>
            <a:r>
              <a:rPr kumimoji="1" lang="ja-JP" altLang="en-US" sz="4800" dirty="0" smtClean="0">
                <a:solidFill>
                  <a:srgbClr val="0070C0"/>
                </a:solidFill>
              </a:rPr>
              <a:t>←</a:t>
            </a:r>
            <a:r>
              <a:rPr kumimoji="1" lang="en-US" altLang="ja-JP" sz="4800" dirty="0" smtClean="0">
                <a:solidFill>
                  <a:srgbClr val="FF0000"/>
                </a:solidFill>
              </a:rPr>
              <a:t>A</a:t>
            </a:r>
            <a:r>
              <a:rPr kumimoji="1" lang="ja-JP" altLang="en-US" sz="4800" dirty="0" smtClean="0">
                <a:solidFill>
                  <a:srgbClr val="0070C0"/>
                </a:solidFill>
              </a:rPr>
              <a:t>↓</a:t>
            </a:r>
            <a:r>
              <a:rPr kumimoji="1" lang="en-US" altLang="ja-JP" sz="4800" dirty="0" smtClean="0">
                <a:solidFill>
                  <a:srgbClr val="FF0000"/>
                </a:solidFill>
              </a:rPr>
              <a:t>A</a:t>
            </a:r>
            <a:r>
              <a:rPr lang="ja-JP" altLang="en-US" sz="4800" dirty="0" smtClean="0">
                <a:solidFill>
                  <a:srgbClr val="0070C0"/>
                </a:solidFill>
              </a:rPr>
              <a:t>→</a:t>
            </a:r>
            <a:r>
              <a:rPr lang="en-US" altLang="ja-JP" sz="4800" dirty="0" smtClean="0">
                <a:solidFill>
                  <a:srgbClr val="FF0000"/>
                </a:solidFill>
              </a:rPr>
              <a:t>B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 flipH="1">
            <a:off x="2071670" y="185736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2071670" y="328612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rot="5400000">
            <a:off x="1352464" y="257657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rot="5400000">
            <a:off x="5638744" y="250513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>
            <a:off x="4929190" y="3214686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rot="16200000" flipV="1">
            <a:off x="4209984" y="2505132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H="1">
            <a:off x="3500430" y="1857364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rot="5400000">
            <a:off x="2781224" y="4005330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H="1">
            <a:off x="2071670" y="471488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2071670" y="614364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rot="5400000">
            <a:off x="135246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3500430" y="6143644"/>
            <a:ext cx="1440000" cy="1588"/>
          </a:xfrm>
          <a:prstGeom prst="line">
            <a:avLst/>
          </a:prstGeom>
          <a:ln w="12700"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rot="5400000">
            <a:off x="563874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rot="16200000" flipV="1">
            <a:off x="4209984" y="5434090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4929190" y="4714884"/>
            <a:ext cx="1440000" cy="1588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5357818" y="2143116"/>
            <a:ext cx="5629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D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71736" y="2143116"/>
            <a:ext cx="5405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A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571736" y="5000636"/>
            <a:ext cx="5405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A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357818" y="5072074"/>
            <a:ext cx="519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>
                <a:solidFill>
                  <a:srgbClr val="FF0000"/>
                </a:solidFill>
              </a:rPr>
              <a:t>B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857620" y="1285860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>
                <a:solidFill>
                  <a:srgbClr val="0070C0"/>
                </a:solidFill>
              </a:rPr>
              <a:t>←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857488" y="3643314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0070C0"/>
                </a:solidFill>
              </a:rPr>
              <a:t>↓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857620" y="5572140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 smtClean="0">
                <a:solidFill>
                  <a:srgbClr val="0070C0"/>
                </a:solidFill>
              </a:rPr>
              <a:t>→</a:t>
            </a:r>
            <a:endParaRPr kumimoji="1" lang="ja-JP" altLang="en-US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113</Words>
  <Application>Microsoft Office PowerPoint</Application>
  <PresentationFormat>画面に合わせる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テーマ</vt:lpstr>
      <vt:lpstr>アルゴリズムとデータ構造 補足資料9-2 「ヒルベルト曲線」</vt:lpstr>
      <vt:lpstr>ヒルベルト曲線</vt:lpstr>
      <vt:lpstr>ヒルベルト曲線</vt:lpstr>
      <vt:lpstr>ヒルベルト曲線</vt:lpstr>
      <vt:lpstr>ヒルベルト曲線</vt:lpstr>
      <vt:lpstr>ヒルベルト曲線</vt:lpstr>
      <vt:lpstr>ヒルベルト曲線</vt:lpstr>
      <vt:lpstr>ヒルベルト曲線</vt:lpstr>
      <vt:lpstr>ヒルベルト曲線</vt:lpstr>
      <vt:lpstr>ヒルベルト曲線</vt:lpstr>
      <vt:lpstr>ヒルベルト曲線</vt:lpstr>
      <vt:lpstr>ヒルベルト曲線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ヒルベルト曲線</dc:title>
  <dc:creator>tommy</dc:creator>
  <cp:lastModifiedBy>Takashi Tomii</cp:lastModifiedBy>
  <cp:revision>10</cp:revision>
  <dcterms:created xsi:type="dcterms:W3CDTF">2008-06-02T10:37:25Z</dcterms:created>
  <dcterms:modified xsi:type="dcterms:W3CDTF">2012-04-02T06:47:13Z</dcterms:modified>
</cp:coreProperties>
</file>