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00" r:id="rId2"/>
    <p:sldId id="435" r:id="rId3"/>
    <p:sldId id="436" r:id="rId4"/>
    <p:sldId id="437" r:id="rId5"/>
    <p:sldId id="438" r:id="rId6"/>
    <p:sldId id="439" r:id="rId7"/>
    <p:sldId id="440" r:id="rId8"/>
    <p:sldId id="441" r:id="rId9"/>
    <p:sldId id="442" r:id="rId10"/>
    <p:sldId id="443" r:id="rId11"/>
    <p:sldId id="444" r:id="rId12"/>
    <p:sldId id="445" r:id="rId13"/>
    <p:sldId id="446" r:id="rId14"/>
    <p:sldId id="447" r:id="rId15"/>
    <p:sldId id="448" r:id="rId16"/>
    <p:sldId id="449" r:id="rId17"/>
    <p:sldId id="450" r:id="rId18"/>
    <p:sldId id="451" r:id="rId19"/>
    <p:sldId id="311" r:id="rId20"/>
    <p:sldId id="480" r:id="rId21"/>
    <p:sldId id="453" r:id="rId22"/>
    <p:sldId id="463" r:id="rId23"/>
    <p:sldId id="454" r:id="rId24"/>
    <p:sldId id="457" r:id="rId25"/>
    <p:sldId id="456" r:id="rId26"/>
    <p:sldId id="459" r:id="rId27"/>
    <p:sldId id="461" r:id="rId28"/>
    <p:sldId id="462" r:id="rId29"/>
    <p:sldId id="464" r:id="rId30"/>
    <p:sldId id="465" r:id="rId31"/>
    <p:sldId id="466" r:id="rId32"/>
    <p:sldId id="467" r:id="rId33"/>
    <p:sldId id="468" r:id="rId34"/>
    <p:sldId id="469" r:id="rId35"/>
    <p:sldId id="470" r:id="rId36"/>
    <p:sldId id="471" r:id="rId37"/>
    <p:sldId id="472" r:id="rId38"/>
    <p:sldId id="473" r:id="rId39"/>
    <p:sldId id="474" r:id="rId40"/>
    <p:sldId id="475" r:id="rId41"/>
    <p:sldId id="476" r:id="rId42"/>
    <p:sldId id="477" r:id="rId43"/>
    <p:sldId id="478" r:id="rId44"/>
    <p:sldId id="479" r:id="rId45"/>
    <p:sldId id="481" r:id="rId46"/>
    <p:sldId id="482" r:id="rId47"/>
    <p:sldId id="483" r:id="rId48"/>
    <p:sldId id="484" r:id="rId49"/>
    <p:sldId id="485" r:id="rId50"/>
    <p:sldId id="486" r:id="rId51"/>
    <p:sldId id="487" r:id="rId52"/>
    <p:sldId id="488" r:id="rId53"/>
    <p:sldId id="494" r:id="rId54"/>
    <p:sldId id="489" r:id="rId55"/>
    <p:sldId id="495" r:id="rId56"/>
    <p:sldId id="490" r:id="rId57"/>
    <p:sldId id="496" r:id="rId58"/>
    <p:sldId id="491" r:id="rId59"/>
    <p:sldId id="497" r:id="rId60"/>
    <p:sldId id="492" r:id="rId61"/>
    <p:sldId id="498" r:id="rId62"/>
    <p:sldId id="493" r:id="rId63"/>
    <p:sldId id="499" r:id="rId6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8-2</a:t>
            </a:r>
            <a:br>
              <a:rPr lang="en-US" altLang="ja-JP" dirty="0" smtClean="0"/>
            </a:br>
            <a:r>
              <a:rPr lang="ja-JP" altLang="en-US" dirty="0" smtClean="0"/>
              <a:t>「マージソート</a:t>
            </a:r>
            <a:r>
              <a:rPr lang="en-US" altLang="ja-JP" dirty="0" err="1" smtClean="0"/>
              <a:t>merge.c</a:t>
            </a:r>
            <a:r>
              <a:rPr lang="ja-JP" altLang="en-US" dirty="0" smtClean="0"/>
              <a:t>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43211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補足：　入力のストリーム：　先頭から順に読む。（現在地を読み出せる）</a:t>
            </a:r>
            <a:endParaRPr kumimoji="1" lang="en-US" altLang="ja-JP" dirty="0" smtClean="0"/>
          </a:p>
          <a:p>
            <a:r>
              <a:rPr lang="ja-JP" altLang="en-US" dirty="0" smtClean="0"/>
              <a:t>　　　　　出力のストリーム：　最後尾に書く。（末尾に書き足せる）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00023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28638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143372" y="378619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07180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21481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35795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92866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357950" y="5500702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4" name="下矢印 13"/>
          <p:cNvSpPr/>
          <p:nvPr/>
        </p:nvSpPr>
        <p:spPr>
          <a:xfrm flipV="1">
            <a:off x="4643438" y="3000372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0" y="392906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出</a:t>
            </a:r>
            <a:r>
              <a:rPr kumimoji="1" lang="ja-JP" altLang="en-US" dirty="0" smtClean="0"/>
              <a:t>力列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57356" y="5715016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6715140" y="6286520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857356" y="2428868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43211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補足：　入力のストリーム：　先頭から順に読む。（現在地を読み出せる）</a:t>
            </a:r>
            <a:endParaRPr kumimoji="1" lang="en-US" altLang="ja-JP" dirty="0" smtClean="0"/>
          </a:p>
          <a:p>
            <a:r>
              <a:rPr lang="ja-JP" altLang="en-US" dirty="0" smtClean="0"/>
              <a:t>　　　　　出力のストリーム：　最後尾に書く。（末尾に書き足せる）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00023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28638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14337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07180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21481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35795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92866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357950" y="5500702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4" name="下矢印 13"/>
          <p:cNvSpPr/>
          <p:nvPr/>
        </p:nvSpPr>
        <p:spPr>
          <a:xfrm flipV="1">
            <a:off x="4643438" y="3000372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0" y="392906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出</a:t>
            </a:r>
            <a:r>
              <a:rPr kumimoji="1" lang="ja-JP" altLang="en-US" dirty="0" smtClean="0"/>
              <a:t>力列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57356" y="5715016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6715140" y="6286520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857356" y="2428868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43211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補足：　入力のストリーム：　先頭から順に読む。（現在地を読み出せる）</a:t>
            </a:r>
            <a:endParaRPr kumimoji="1" lang="en-US" altLang="ja-JP" dirty="0" smtClean="0"/>
          </a:p>
          <a:p>
            <a:r>
              <a:rPr lang="ja-JP" altLang="en-US" dirty="0" smtClean="0"/>
              <a:t>　　　　　出力のストリーム：　最後尾に書く。（末尾に書き足せる）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00023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28638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14337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07180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214810" y="221455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35795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92866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21494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4" name="下矢印 13"/>
          <p:cNvSpPr/>
          <p:nvPr/>
        </p:nvSpPr>
        <p:spPr>
          <a:xfrm flipV="1">
            <a:off x="4643438" y="3000372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0" y="392906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出</a:t>
            </a:r>
            <a:r>
              <a:rPr kumimoji="1" lang="ja-JP" altLang="en-US" dirty="0" smtClean="0"/>
              <a:t>力列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57356" y="5715016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7786710" y="6286520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857356" y="2428868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43211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補足：　入力のストリーム：　先頭から順に読む。（現在地を読み出せる）</a:t>
            </a:r>
            <a:endParaRPr kumimoji="1" lang="en-US" altLang="ja-JP" dirty="0" smtClean="0"/>
          </a:p>
          <a:p>
            <a:r>
              <a:rPr lang="ja-JP" altLang="en-US" dirty="0" smtClean="0"/>
              <a:t>　　　　　出力のストリーム：　最後尾に書く。（末尾に書き足せる）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00023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28638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14337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07180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286512" y="378619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35795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92866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21494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4" name="下矢印 13"/>
          <p:cNvSpPr/>
          <p:nvPr/>
        </p:nvSpPr>
        <p:spPr>
          <a:xfrm flipV="1">
            <a:off x="5643570" y="3000372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0" y="392906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出</a:t>
            </a:r>
            <a:r>
              <a:rPr kumimoji="1" lang="ja-JP" altLang="en-US" dirty="0" smtClean="0"/>
              <a:t>力列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57356" y="5715016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7786710" y="6286520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857356" y="2428868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43211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補足：　入力のストリーム：　先頭から順に読む。（現在地を読み出せる）</a:t>
            </a:r>
            <a:endParaRPr kumimoji="1" lang="en-US" altLang="ja-JP" dirty="0" smtClean="0"/>
          </a:p>
          <a:p>
            <a:r>
              <a:rPr lang="ja-JP" altLang="en-US" dirty="0" smtClean="0"/>
              <a:t>　　　　　出力のストリーム：　最後尾に書く。（末尾に書き足せる）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00023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286380" y="221455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14337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07180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28651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35795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92866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21494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4" name="下矢印 13"/>
          <p:cNvSpPr/>
          <p:nvPr/>
        </p:nvSpPr>
        <p:spPr>
          <a:xfrm flipV="1">
            <a:off x="5643570" y="3000372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0" y="392906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出</a:t>
            </a:r>
            <a:r>
              <a:rPr kumimoji="1" lang="ja-JP" altLang="en-US" dirty="0" smtClean="0"/>
              <a:t>力列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57356" y="5715016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7786710" y="6286520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857356" y="2428868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43211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補足：　入力のストリーム：　先頭から順に読む。（現在地を読み出せる）</a:t>
            </a:r>
            <a:endParaRPr kumimoji="1" lang="en-US" altLang="ja-JP" dirty="0" smtClean="0"/>
          </a:p>
          <a:p>
            <a:r>
              <a:rPr lang="ja-JP" altLang="en-US" dirty="0" smtClean="0"/>
              <a:t>　　　　　出力のストリーム：　最後尾に書く。（末尾に書き足せる）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00023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358082" y="378619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14337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07180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28651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35795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92866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21494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4" name="下矢印 13"/>
          <p:cNvSpPr/>
          <p:nvPr/>
        </p:nvSpPr>
        <p:spPr>
          <a:xfrm flipV="1">
            <a:off x="6715140" y="3000372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0" y="392906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出</a:t>
            </a:r>
            <a:r>
              <a:rPr kumimoji="1" lang="ja-JP" altLang="en-US" dirty="0" smtClean="0"/>
              <a:t>力列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57356" y="5715016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7786710" y="6286520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857356" y="2428868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43211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補足：　入力のストリーム：　先頭から順に読む。（現在地を読み出せる）</a:t>
            </a:r>
            <a:endParaRPr kumimoji="1" lang="en-US" altLang="ja-JP" dirty="0" smtClean="0"/>
          </a:p>
          <a:p>
            <a:r>
              <a:rPr lang="ja-JP" altLang="en-US" dirty="0" smtClean="0"/>
              <a:t>　　　　　出力のストリーム：　最後尾に書く。（末尾に書き足せる）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00023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35808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14337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07180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28651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357950" y="221455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92866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21494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4" name="下矢印 13"/>
          <p:cNvSpPr/>
          <p:nvPr/>
        </p:nvSpPr>
        <p:spPr>
          <a:xfrm flipV="1">
            <a:off x="6715140" y="3000372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0" y="392906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出</a:t>
            </a:r>
            <a:r>
              <a:rPr kumimoji="1" lang="ja-JP" altLang="en-US" dirty="0" smtClean="0"/>
              <a:t>力列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57356" y="5715016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7786710" y="6286520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857356" y="2428868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43211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補足：　入力のストリーム：　先頭から順に読む。（現在地を読み出せる）</a:t>
            </a:r>
            <a:endParaRPr kumimoji="1" lang="en-US" altLang="ja-JP" dirty="0" smtClean="0"/>
          </a:p>
          <a:p>
            <a:r>
              <a:rPr lang="ja-JP" altLang="en-US" dirty="0" smtClean="0"/>
              <a:t>　　　　　出力のストリーム：　最後尾に書く。（末尾に書き足せる）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00023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35808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14337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07180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28651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842965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92866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21494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4" name="下矢印 13"/>
          <p:cNvSpPr/>
          <p:nvPr/>
        </p:nvSpPr>
        <p:spPr>
          <a:xfrm flipV="1">
            <a:off x="7643834" y="3000372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0" y="392906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出</a:t>
            </a:r>
            <a:r>
              <a:rPr kumimoji="1" lang="ja-JP" altLang="en-US" dirty="0" smtClean="0"/>
              <a:t>力列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57356" y="5715016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7786710" y="6286520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857356" y="2428868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43211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補足：　入力のストリーム：　先頭から順に読む。（現在地を読み出せる）</a:t>
            </a:r>
            <a:endParaRPr kumimoji="1" lang="en-US" altLang="ja-JP" dirty="0" smtClean="0"/>
          </a:p>
          <a:p>
            <a:r>
              <a:rPr lang="ja-JP" altLang="en-US" dirty="0" smtClean="0"/>
              <a:t>　　　　　出力のストリーム：　最後尾に書く。（末尾に書き足せる）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57158" y="3357562"/>
            <a:ext cx="844814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とりあえず、これでいいです。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が、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「ディスク」のように「順アクセス」は得意だが「ランダムアクセス」にはちと時間がかかる</a:t>
            </a:r>
            <a:endParaRPr lang="en-US" altLang="ja-JP" dirty="0" smtClean="0"/>
          </a:p>
          <a:p>
            <a:r>
              <a:rPr kumimoji="1" lang="ja-JP" altLang="en-US" dirty="0" smtClean="0"/>
              <a:t>デバイスで、順アクセス</a:t>
            </a:r>
            <a:r>
              <a:rPr lang="ja-JP" altLang="en-US" dirty="0"/>
              <a:t>だけ</a:t>
            </a:r>
            <a:r>
              <a:rPr lang="ja-JP" altLang="en-US" dirty="0" smtClean="0"/>
              <a:t>を使ってソートするには</a:t>
            </a:r>
            <a:r>
              <a:rPr lang="ja-JP" altLang="en-US" dirty="0" err="1" smtClean="0"/>
              <a:t>。。。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→サンプルプログラム</a:t>
            </a:r>
            <a:endParaRPr kumimoji="1" lang="en-US" altLang="ja-JP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00100" y="2214554"/>
            <a:ext cx="64123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dirty="0" smtClean="0"/>
              <a:t>「マージ」の本質：</a:t>
            </a:r>
            <a:endParaRPr kumimoji="1" lang="en-US" altLang="ja-JP" sz="2400" dirty="0" smtClean="0"/>
          </a:p>
          <a:p>
            <a:pPr algn="ctr"/>
            <a:r>
              <a:rPr kumimoji="1" lang="ja-JP" altLang="en-US" sz="2400" dirty="0" smtClean="0"/>
              <a:t>先頭から</a:t>
            </a:r>
            <a:r>
              <a:rPr lang="ja-JP" altLang="en-US" sz="2400" dirty="0" smtClean="0"/>
              <a:t>読んで（小さい方を） 、末尾</a:t>
            </a:r>
            <a:r>
              <a:rPr kumimoji="1" lang="ja-JP" altLang="en-US" sz="2400" dirty="0" smtClean="0"/>
              <a:t>にくっつける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43211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補足：　ストリーム：先頭から順に読む。（現在地を読み出せる）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　　　最後尾に書く。（末尾に書き足せる）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14324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28638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5500702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214810" y="5500702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21481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35795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3143240" y="5500702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357950" y="5500702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4" name="下矢印 13"/>
          <p:cNvSpPr/>
          <p:nvPr/>
        </p:nvSpPr>
        <p:spPr>
          <a:xfrm flipV="1">
            <a:off x="3571868" y="3000372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857356" y="2428868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57356" y="5715016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3571868" y="6286520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cxnSp>
        <p:nvCxnSpPr>
          <p:cNvPr id="14" name="直線コネクタ 13"/>
          <p:cNvCxnSpPr/>
          <p:nvPr/>
        </p:nvCxnSpPr>
        <p:spPr>
          <a:xfrm rot="5400000">
            <a:off x="3001158" y="2713826"/>
            <a:ext cx="300039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4500562" y="1785926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572132" y="1785926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6643702" y="1785926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715272" y="1785926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71462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71462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71462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71462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4500562" y="1785926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572132" y="1785926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90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6643702" y="1785926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715272" y="1785926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70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71462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71462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92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71462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63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71462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714348" y="371475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785918" y="371475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572132" y="1785926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90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643702" y="1785926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715272" y="1785926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70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5572132" y="271462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92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6643702" y="271462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63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7715272" y="271462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/>
          <p:cNvSpPr/>
          <p:nvPr/>
        </p:nvSpPr>
        <p:spPr>
          <a:xfrm>
            <a:off x="5572132" y="1785926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71462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714348" y="371475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1785918" y="371475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643702" y="1785926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715272" y="1785926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70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6643702" y="271462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63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7715272" y="271462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714348" y="371475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14348" y="492919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785918" y="371475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1785918" y="492919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6643702" y="1785926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715272" y="1785926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70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643702" y="271462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63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715272" y="271462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714348" y="371475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14348" y="492919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6643702" y="1785926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785918" y="371475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1785918" y="492919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71462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7715272" y="1785926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70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715272" y="271462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714348" y="371475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14348" y="492919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143372" y="371475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785918" y="371475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1785918" y="492919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3071802" y="371475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7715272" y="1785926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70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7715272" y="271462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714348" y="371475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14348" y="492919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143372" y="371475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785918" y="371475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1785918" y="492919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3071802" y="371475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7715272" y="1785926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7715272" y="271462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714348" y="371475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14348" y="492919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143372" y="371475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785918" y="371475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1785918" y="492919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3071802" y="371475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071802" y="492919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143372" y="492919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43211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補足：　ストリーム：先頭から順に読む。（現在地を読み出せる）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　　　最後尾に書く。（末尾に書き足せる）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14324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28638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5500702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214810" y="5500702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21481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35795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3143240" y="5500702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357950" y="5500702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4" name="下矢印 13"/>
          <p:cNvSpPr/>
          <p:nvPr/>
        </p:nvSpPr>
        <p:spPr>
          <a:xfrm flipV="1">
            <a:off x="3571868" y="3000372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857356" y="2428868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57356" y="5715016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3571868" y="6286520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4572000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572000" y="264318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8001024" y="142873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643570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43570" y="264318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929454" y="142873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929454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001024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142976" y="2285992"/>
            <a:ext cx="2680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できたストリームを</a:t>
            </a:r>
            <a:endParaRPr lang="en-US" altLang="ja-JP" dirty="0" smtClean="0"/>
          </a:p>
          <a:p>
            <a:r>
              <a:rPr kumimoji="1" lang="ja-JP" altLang="en-US" dirty="0" smtClean="0"/>
              <a:t>次の入力ストリームとする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4572000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572000" y="264318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8001024" y="142873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643570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43570" y="264318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929454" y="142873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929454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001024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4572000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572000" y="264318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8001024" y="142873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643570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43570" y="264318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929454" y="142873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63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929454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70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001024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4572000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572000" y="264318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8001024" y="142873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643570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43570" y="264318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929454" y="142873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63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929454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70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001024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  <p:sp>
        <p:nvSpPr>
          <p:cNvPr id="15" name="下矢印 14"/>
          <p:cNvSpPr/>
          <p:nvPr/>
        </p:nvSpPr>
        <p:spPr>
          <a:xfrm flipV="1">
            <a:off x="5000628" y="2214554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 flipV="1">
            <a:off x="5000628" y="3429000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42859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572000" y="264318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8001024" y="142873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643570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43570" y="264318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929454" y="142873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63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929454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70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001024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  <p:sp>
        <p:nvSpPr>
          <p:cNvPr id="15" name="下矢印 14"/>
          <p:cNvSpPr/>
          <p:nvPr/>
        </p:nvSpPr>
        <p:spPr>
          <a:xfrm flipV="1">
            <a:off x="6072198" y="2214554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 flipV="1">
            <a:off x="5000628" y="3429000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42859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572000" y="264318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8001024" y="142873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50016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43570" y="264318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929454" y="142873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63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929454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70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001024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  <p:sp>
        <p:nvSpPr>
          <p:cNvPr id="15" name="下矢印 14"/>
          <p:cNvSpPr/>
          <p:nvPr/>
        </p:nvSpPr>
        <p:spPr>
          <a:xfrm flipV="1">
            <a:off x="7358082" y="2214554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 flipV="1">
            <a:off x="5000628" y="3429000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42859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257173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8001024" y="142873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50016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43570" y="2643182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929454" y="142873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63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929454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70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001024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  <p:sp>
        <p:nvSpPr>
          <p:cNvPr id="15" name="下矢印 14"/>
          <p:cNvSpPr/>
          <p:nvPr/>
        </p:nvSpPr>
        <p:spPr>
          <a:xfrm flipV="1">
            <a:off x="7358082" y="2214554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 flipV="1">
            <a:off x="6000760" y="3429000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42859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257173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8001024" y="142873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50016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364330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929454" y="142873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63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929454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70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001024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85</a:t>
            </a:r>
            <a:endParaRPr kumimoji="1" lang="ja-JP" alt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  <p:sp>
        <p:nvSpPr>
          <p:cNvPr id="15" name="下矢印 14"/>
          <p:cNvSpPr/>
          <p:nvPr/>
        </p:nvSpPr>
        <p:spPr>
          <a:xfrm flipV="1">
            <a:off x="7358082" y="2214554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 flipV="1">
            <a:off x="7358082" y="3429000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42859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257173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50016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364330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  <p:sp>
        <p:nvSpPr>
          <p:cNvPr id="15" name="下矢印 14"/>
          <p:cNvSpPr/>
          <p:nvPr/>
        </p:nvSpPr>
        <p:spPr>
          <a:xfrm flipV="1">
            <a:off x="7358082" y="2214554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 flipV="1">
            <a:off x="7358082" y="3429000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8001024" y="142873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929454" y="142873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6929454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8001024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42859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257173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50016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364330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  <p:sp>
        <p:nvSpPr>
          <p:cNvPr id="15" name="下矢印 14"/>
          <p:cNvSpPr/>
          <p:nvPr/>
        </p:nvSpPr>
        <p:spPr>
          <a:xfrm flipV="1">
            <a:off x="8429652" y="2214554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 flipV="1">
            <a:off x="7358082" y="3429000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8001024" y="142873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596" y="535782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6929454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8001024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43211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補足：　ストリーム：先頭から順に読む。（現在地を読み出せる）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　　　最後尾に書く。（末尾に書き足せる）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14324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28638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5500702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214810" y="5500702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21481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35795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928662" y="378619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357950" y="5500702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4" name="下矢印 13"/>
          <p:cNvSpPr/>
          <p:nvPr/>
        </p:nvSpPr>
        <p:spPr>
          <a:xfrm flipV="1">
            <a:off x="3571868" y="3000372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0" y="392906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出</a:t>
            </a:r>
            <a:r>
              <a:rPr kumimoji="1" lang="ja-JP" altLang="en-US" dirty="0" smtClean="0"/>
              <a:t>力列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57356" y="5715016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4572000" y="6286520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857356" y="2428868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42859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257173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50016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364330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  <p:sp>
        <p:nvSpPr>
          <p:cNvPr id="15" name="下矢印 14"/>
          <p:cNvSpPr/>
          <p:nvPr/>
        </p:nvSpPr>
        <p:spPr>
          <a:xfrm flipV="1">
            <a:off x="8429652" y="2214554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 flipV="1">
            <a:off x="8429652" y="3429000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8001024" y="142873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596" y="535782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500166" y="535782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8001024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42859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257173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50016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364330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  <p:sp>
        <p:nvSpPr>
          <p:cNvPr id="15" name="下矢印 14"/>
          <p:cNvSpPr/>
          <p:nvPr/>
        </p:nvSpPr>
        <p:spPr>
          <a:xfrm flipV="1">
            <a:off x="9001124" y="2214554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 flipV="1">
            <a:off x="8429652" y="3429000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2571736" y="535782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596" y="535782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500166" y="535782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8001024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42859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257173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50016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3643306" y="4357694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  <p:sp>
        <p:nvSpPr>
          <p:cNvPr id="15" name="下矢印 14"/>
          <p:cNvSpPr/>
          <p:nvPr/>
        </p:nvSpPr>
        <p:spPr>
          <a:xfrm flipV="1">
            <a:off x="9001124" y="2214554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 flipV="1">
            <a:off x="9001124" y="3429000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2571736" y="535782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596" y="535782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500166" y="535782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643306" y="5357826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471487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85801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78644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92958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6858016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714876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786446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7929586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142976" y="2285992"/>
            <a:ext cx="2680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できたストリームを</a:t>
            </a:r>
            <a:endParaRPr lang="en-US" altLang="ja-JP" dirty="0" smtClean="0"/>
          </a:p>
          <a:p>
            <a:r>
              <a:rPr kumimoji="1" lang="ja-JP" altLang="en-US" dirty="0" smtClean="0"/>
              <a:t>次の入力ストリームとする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471487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85801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78644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92958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5" name="下矢印 14"/>
          <p:cNvSpPr/>
          <p:nvPr/>
        </p:nvSpPr>
        <p:spPr>
          <a:xfrm flipV="1">
            <a:off x="5143504" y="2214554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 flipV="1">
            <a:off x="5143504" y="3429000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6858016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714876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786446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7929586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471487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85801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78644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92958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5" name="下矢印 14"/>
          <p:cNvSpPr/>
          <p:nvPr/>
        </p:nvSpPr>
        <p:spPr>
          <a:xfrm flipV="1">
            <a:off x="5143504" y="2214554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 flipV="1">
            <a:off x="6215074" y="3429000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6858016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1428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786446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7929586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1285852" y="457200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85801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78644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92958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5" name="下矢印 14"/>
          <p:cNvSpPr/>
          <p:nvPr/>
        </p:nvSpPr>
        <p:spPr>
          <a:xfrm flipV="1">
            <a:off x="6215074" y="2214554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 flipV="1">
            <a:off x="6215074" y="3429000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6858016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1428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786446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7929586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1285852" y="457200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85801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78644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92958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5" name="下矢印 14"/>
          <p:cNvSpPr/>
          <p:nvPr/>
        </p:nvSpPr>
        <p:spPr>
          <a:xfrm flipV="1">
            <a:off x="6215074" y="2214554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 flipV="1">
            <a:off x="7286644" y="3429000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6858016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1428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35742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7929586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1285852" y="457200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85801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78644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92958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5" name="下矢印 14"/>
          <p:cNvSpPr/>
          <p:nvPr/>
        </p:nvSpPr>
        <p:spPr>
          <a:xfrm flipV="1">
            <a:off x="6215074" y="2214554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 flipV="1">
            <a:off x="8358214" y="3429000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42899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1428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35742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7929586" y="2643182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1285852" y="457200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85801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78644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92958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5" name="下矢印 14"/>
          <p:cNvSpPr/>
          <p:nvPr/>
        </p:nvSpPr>
        <p:spPr>
          <a:xfrm flipV="1">
            <a:off x="6215074" y="2214554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 flipV="1">
            <a:off x="9001124" y="3429000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42899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1428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35742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50056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43211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補足：　入力のストリーム：　先頭から順に読む。（現在地を読み出せる）</a:t>
            </a:r>
            <a:endParaRPr kumimoji="1" lang="en-US" altLang="ja-JP" dirty="0" smtClean="0"/>
          </a:p>
          <a:p>
            <a:r>
              <a:rPr lang="ja-JP" altLang="en-US" dirty="0" smtClean="0"/>
              <a:t>　　　　　出力のストリーム：　最後尾に書く。（末尾に書き足せる）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143240" y="221455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28638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5500702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214810" y="5500702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21481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35795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92866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357950" y="5500702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4" name="下矢印 13"/>
          <p:cNvSpPr/>
          <p:nvPr/>
        </p:nvSpPr>
        <p:spPr>
          <a:xfrm flipV="1">
            <a:off x="3571868" y="3000372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0" y="392906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出</a:t>
            </a:r>
            <a:r>
              <a:rPr kumimoji="1" lang="ja-JP" altLang="en-US" dirty="0" smtClean="0"/>
              <a:t>力列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57356" y="5715016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4572000" y="6286520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857356" y="2428868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1285852" y="457200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85801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572132" y="457200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92958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5" name="下矢印 14"/>
          <p:cNvSpPr/>
          <p:nvPr/>
        </p:nvSpPr>
        <p:spPr>
          <a:xfrm flipV="1">
            <a:off x="7286644" y="2214554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 flipV="1">
            <a:off x="9001124" y="3429000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42899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1428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35742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50056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1285852" y="457200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643702" y="457200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572132" y="457200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929586" y="1428736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5" name="下矢印 14"/>
          <p:cNvSpPr/>
          <p:nvPr/>
        </p:nvSpPr>
        <p:spPr>
          <a:xfrm flipV="1">
            <a:off x="8358214" y="2214554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 flipV="1">
            <a:off x="9001124" y="3429000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42899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1428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35742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50056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1285852" y="457200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643702" y="457200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572132" y="457200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715272" y="4572008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5" name="下矢印 14"/>
          <p:cNvSpPr/>
          <p:nvPr/>
        </p:nvSpPr>
        <p:spPr>
          <a:xfrm flipV="1">
            <a:off x="9001124" y="2214554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 flipV="1">
            <a:off x="9001124" y="3429000"/>
            <a:ext cx="142876" cy="21431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42899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1428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35742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500562" y="4572008"/>
            <a:ext cx="1000132" cy="7143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472" y="2357430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4</a:t>
            </a:r>
            <a:r>
              <a:rPr kumimoji="1" lang="ja-JP" altLang="en-US" dirty="0" smtClean="0"/>
              <a:t>個ずつ</a:t>
            </a:r>
            <a:r>
              <a:rPr lang="ja-JP" altLang="en-US" dirty="0" smtClean="0"/>
              <a:t>のストリームとして</a:t>
            </a:r>
            <a:r>
              <a:rPr kumimoji="1" lang="ja-JP" altLang="en-US" dirty="0" smtClean="0"/>
              <a:t>マージ！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643306" y="171448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>
            <a:off x="214282" y="1428736"/>
            <a:ext cx="700092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3000364" y="121442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214282" y="164305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643306" y="171448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>
            <a:off x="214282" y="1428736"/>
            <a:ext cx="700092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3000364" y="121442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214282" y="164305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214282" y="2071678"/>
            <a:ext cx="350046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4282" y="2500306"/>
            <a:ext cx="350046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75" name="直線矢印コネクタ 74"/>
          <p:cNvCxnSpPr/>
          <p:nvPr/>
        </p:nvCxnSpPr>
        <p:spPr>
          <a:xfrm>
            <a:off x="214282" y="2000240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643306" y="171448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>
            <a:off x="214282" y="1428736"/>
            <a:ext cx="700092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3000364" y="121442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214282" y="164305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214282" y="2071678"/>
            <a:ext cx="350046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4282" y="2500306"/>
            <a:ext cx="350046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9" name="右矢印 38"/>
          <p:cNvSpPr/>
          <p:nvPr/>
        </p:nvSpPr>
        <p:spPr>
          <a:xfrm>
            <a:off x="3786182" y="2214554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/>
          <p:cNvSpPr/>
          <p:nvPr/>
        </p:nvSpPr>
        <p:spPr>
          <a:xfrm>
            <a:off x="4000496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429124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4857752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5286380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5715008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6143636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6572264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7000892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4000496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4429124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857752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5286380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715008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6143636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6572264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7000892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75" name="直線矢印コネクタ 74"/>
          <p:cNvCxnSpPr/>
          <p:nvPr/>
        </p:nvCxnSpPr>
        <p:spPr>
          <a:xfrm>
            <a:off x="214282" y="2000240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643306" y="171448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>
            <a:off x="214282" y="1428736"/>
            <a:ext cx="700092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3000364" y="121442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214282" y="164305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214282" y="2071678"/>
            <a:ext cx="350046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4282" y="2500306"/>
            <a:ext cx="350046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9" name="右矢印 38"/>
          <p:cNvSpPr/>
          <p:nvPr/>
        </p:nvSpPr>
        <p:spPr>
          <a:xfrm>
            <a:off x="3786182" y="2214554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/>
          <p:cNvSpPr/>
          <p:nvPr/>
        </p:nvSpPr>
        <p:spPr>
          <a:xfrm>
            <a:off x="4000496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429124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4857752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5286380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5715008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6143636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6572264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7000892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4000496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4429124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857752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5286380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715008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6143636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6572264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7000892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214282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642910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1071538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1500166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1928794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2357422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2786050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3214678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214282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642910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1071538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1500166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1928794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2357422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2786050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3214678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74" name="直線矢印コネクタ 73"/>
          <p:cNvCxnSpPr/>
          <p:nvPr/>
        </p:nvCxnSpPr>
        <p:spPr>
          <a:xfrm>
            <a:off x="285720" y="2857496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/>
          <p:nvPr/>
        </p:nvCxnSpPr>
        <p:spPr>
          <a:xfrm>
            <a:off x="214282" y="2000240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643306" y="171448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>
            <a:off x="214282" y="1428736"/>
            <a:ext cx="700092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3000364" y="121442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214282" y="164305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214282" y="2071678"/>
            <a:ext cx="350046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4282" y="2500306"/>
            <a:ext cx="350046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9" name="右矢印 38"/>
          <p:cNvSpPr/>
          <p:nvPr/>
        </p:nvSpPr>
        <p:spPr>
          <a:xfrm>
            <a:off x="3786182" y="2214554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/>
          <p:cNvSpPr/>
          <p:nvPr/>
        </p:nvSpPr>
        <p:spPr>
          <a:xfrm>
            <a:off x="4000496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429124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4857752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5286380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5715008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6143636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6572264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7000892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4000496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4429124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857752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5286380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715008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6143636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6572264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7000892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214282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642910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1071538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1500166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1928794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2357422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2786050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3214678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214282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642910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1071538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1500166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1928794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2357422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2786050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3214678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74" name="直線矢印コネクタ 73"/>
          <p:cNvCxnSpPr/>
          <p:nvPr/>
        </p:nvCxnSpPr>
        <p:spPr>
          <a:xfrm>
            <a:off x="285720" y="2857496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/>
          <p:nvPr/>
        </p:nvCxnSpPr>
        <p:spPr>
          <a:xfrm>
            <a:off x="214282" y="2000240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4000496" y="2928934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4857752" y="2928934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715008" y="2928934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6572264" y="2928934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4000496" y="3357562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4857752" y="3357562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5715008" y="3357562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6572264" y="3357562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5" name="右矢印 94"/>
          <p:cNvSpPr/>
          <p:nvPr/>
        </p:nvSpPr>
        <p:spPr>
          <a:xfrm>
            <a:off x="3786182" y="3071810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643306" y="171448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>
            <a:off x="214282" y="1428736"/>
            <a:ext cx="700092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3000364" y="121442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214282" y="164305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214282" y="2071678"/>
            <a:ext cx="350046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4282" y="2500306"/>
            <a:ext cx="350046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9" name="右矢印 38"/>
          <p:cNvSpPr/>
          <p:nvPr/>
        </p:nvSpPr>
        <p:spPr>
          <a:xfrm>
            <a:off x="3786182" y="2214554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/>
          <p:cNvSpPr/>
          <p:nvPr/>
        </p:nvSpPr>
        <p:spPr>
          <a:xfrm>
            <a:off x="214282" y="3786190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4000496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429124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4857752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5286380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5715008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6143636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6572264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7000892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4000496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4429124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857752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5286380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715008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6143636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6572264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7000892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214282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642910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1071538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1500166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1928794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2357422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2786050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3214678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214282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642910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1071538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1500166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1928794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2357422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2786050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3214678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74" name="直線矢印コネクタ 73"/>
          <p:cNvCxnSpPr/>
          <p:nvPr/>
        </p:nvCxnSpPr>
        <p:spPr>
          <a:xfrm>
            <a:off x="285720" y="2857496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/>
          <p:nvPr/>
        </p:nvCxnSpPr>
        <p:spPr>
          <a:xfrm>
            <a:off x="214282" y="2000240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正方形/長方形 76"/>
          <p:cNvSpPr/>
          <p:nvPr/>
        </p:nvSpPr>
        <p:spPr>
          <a:xfrm>
            <a:off x="1071538" y="3786190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1928794" y="3786190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86050" y="3786190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214282" y="4214818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1071538" y="4214818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1928794" y="4214818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2786050" y="4214818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86" name="直線矢印コネクタ 85"/>
          <p:cNvCxnSpPr/>
          <p:nvPr/>
        </p:nvCxnSpPr>
        <p:spPr>
          <a:xfrm>
            <a:off x="285720" y="3714752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4000496" y="2928934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4857752" y="2928934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715008" y="2928934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6572264" y="2928934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4000496" y="3357562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4857752" y="3357562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5715008" y="3357562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6572264" y="3357562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5" name="右矢印 94"/>
          <p:cNvSpPr/>
          <p:nvPr/>
        </p:nvSpPr>
        <p:spPr>
          <a:xfrm>
            <a:off x="3786182" y="3071810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643306" y="171448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>
            <a:off x="214282" y="1428736"/>
            <a:ext cx="700092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3000364" y="121442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214282" y="164305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214282" y="2071678"/>
            <a:ext cx="350046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4282" y="2500306"/>
            <a:ext cx="350046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9" name="右矢印 38"/>
          <p:cNvSpPr/>
          <p:nvPr/>
        </p:nvSpPr>
        <p:spPr>
          <a:xfrm>
            <a:off x="3786182" y="2214554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/>
          <p:cNvSpPr/>
          <p:nvPr/>
        </p:nvSpPr>
        <p:spPr>
          <a:xfrm>
            <a:off x="4000496" y="3786190"/>
            <a:ext cx="171451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14282" y="3786190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4000496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429124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4857752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5286380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5715008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6143636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6572264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7000892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4000496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4429124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857752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5286380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715008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6143636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6572264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7000892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214282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642910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1071538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1500166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1928794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2357422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2786050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3214678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214282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642910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1071538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1500166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1928794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2357422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2786050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3214678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74" name="直線矢印コネクタ 73"/>
          <p:cNvCxnSpPr/>
          <p:nvPr/>
        </p:nvCxnSpPr>
        <p:spPr>
          <a:xfrm>
            <a:off x="285720" y="2857496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/>
          <p:nvPr/>
        </p:nvCxnSpPr>
        <p:spPr>
          <a:xfrm>
            <a:off x="214282" y="2000240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正方形/長方形 76"/>
          <p:cNvSpPr/>
          <p:nvPr/>
        </p:nvSpPr>
        <p:spPr>
          <a:xfrm>
            <a:off x="1071538" y="3786190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1928794" y="3786190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86050" y="3786190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214282" y="4214818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1071538" y="4214818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1928794" y="4214818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2786050" y="4214818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86" name="直線矢印コネクタ 85"/>
          <p:cNvCxnSpPr/>
          <p:nvPr/>
        </p:nvCxnSpPr>
        <p:spPr>
          <a:xfrm>
            <a:off x="285720" y="3714752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4000496" y="2928934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4857752" y="2928934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715008" y="2928934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6572264" y="2928934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4000496" y="3357562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4857752" y="3357562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5715008" y="3357562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6572264" y="3357562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5" name="右矢印 94"/>
          <p:cNvSpPr/>
          <p:nvPr/>
        </p:nvSpPr>
        <p:spPr>
          <a:xfrm>
            <a:off x="3786182" y="3071810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右矢印 95"/>
          <p:cNvSpPr/>
          <p:nvPr/>
        </p:nvSpPr>
        <p:spPr>
          <a:xfrm>
            <a:off x="3786182" y="3929066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正方形/長方形 96"/>
          <p:cNvSpPr/>
          <p:nvPr/>
        </p:nvSpPr>
        <p:spPr>
          <a:xfrm>
            <a:off x="5715008" y="3786190"/>
            <a:ext cx="171451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4000496" y="4214818"/>
            <a:ext cx="171451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5715008" y="4214818"/>
            <a:ext cx="171451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43211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補足：　入力のストリーム：　先頭から順に読む。（現在地を読み出せる）</a:t>
            </a:r>
            <a:endParaRPr kumimoji="1" lang="en-US" altLang="ja-JP" dirty="0" smtClean="0"/>
          </a:p>
          <a:p>
            <a:r>
              <a:rPr lang="ja-JP" altLang="en-US" dirty="0" smtClean="0"/>
              <a:t>　　　　　出力のストリーム：　最後尾に書く。（末尾に書き足せる）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000232" y="378619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28638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5500702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214810" y="5500702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21481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35795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92866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357950" y="5500702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4" name="下矢印 13"/>
          <p:cNvSpPr/>
          <p:nvPr/>
        </p:nvSpPr>
        <p:spPr>
          <a:xfrm flipV="1">
            <a:off x="4643438" y="3000372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0" y="392906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出</a:t>
            </a:r>
            <a:r>
              <a:rPr kumimoji="1" lang="ja-JP" altLang="en-US" dirty="0" smtClean="0"/>
              <a:t>力列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57356" y="5715016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4572000" y="6286520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857356" y="2428868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643306" y="171448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>
            <a:off x="214282" y="1428736"/>
            <a:ext cx="700092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3000364" y="121442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214282" y="164305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214282" y="2071678"/>
            <a:ext cx="350046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4282" y="2500306"/>
            <a:ext cx="350046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9" name="右矢印 38"/>
          <p:cNvSpPr/>
          <p:nvPr/>
        </p:nvSpPr>
        <p:spPr>
          <a:xfrm>
            <a:off x="3786182" y="2214554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/>
          <p:cNvSpPr/>
          <p:nvPr/>
        </p:nvSpPr>
        <p:spPr>
          <a:xfrm>
            <a:off x="4000496" y="3786190"/>
            <a:ext cx="171451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14282" y="3786190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4000496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429124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4857752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5286380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5715008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6143636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6572264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7000892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4000496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4429124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857752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5286380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715008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6143636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6572264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7000892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214282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642910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1071538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1500166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1928794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2357422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2786050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3214678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214282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642910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1071538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1500166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1928794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2357422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2786050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3214678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74" name="直線矢印コネクタ 73"/>
          <p:cNvCxnSpPr/>
          <p:nvPr/>
        </p:nvCxnSpPr>
        <p:spPr>
          <a:xfrm>
            <a:off x="285720" y="2857496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/>
          <p:nvPr/>
        </p:nvCxnSpPr>
        <p:spPr>
          <a:xfrm>
            <a:off x="214282" y="2000240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正方形/長方形 76"/>
          <p:cNvSpPr/>
          <p:nvPr/>
        </p:nvSpPr>
        <p:spPr>
          <a:xfrm>
            <a:off x="1071538" y="3786190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1928794" y="3786190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86050" y="3786190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214282" y="4214818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1071538" y="4214818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1928794" y="4214818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2786050" y="4214818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86" name="直線矢印コネクタ 85"/>
          <p:cNvCxnSpPr/>
          <p:nvPr/>
        </p:nvCxnSpPr>
        <p:spPr>
          <a:xfrm>
            <a:off x="285720" y="3714752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4000496" y="2928934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4857752" y="2928934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715008" y="2928934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6572264" y="2928934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4000496" y="3357562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4857752" y="3357562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5715008" y="3357562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6572264" y="3357562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5" name="右矢印 94"/>
          <p:cNvSpPr/>
          <p:nvPr/>
        </p:nvSpPr>
        <p:spPr>
          <a:xfrm>
            <a:off x="3786182" y="3071810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右矢印 95"/>
          <p:cNvSpPr/>
          <p:nvPr/>
        </p:nvSpPr>
        <p:spPr>
          <a:xfrm>
            <a:off x="3786182" y="3929066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正方形/長方形 96"/>
          <p:cNvSpPr/>
          <p:nvPr/>
        </p:nvSpPr>
        <p:spPr>
          <a:xfrm>
            <a:off x="5715008" y="3786190"/>
            <a:ext cx="171451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4000496" y="4214818"/>
            <a:ext cx="171451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5715008" y="4214818"/>
            <a:ext cx="171451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0" name="直線矢印コネクタ 99"/>
          <p:cNvCxnSpPr/>
          <p:nvPr/>
        </p:nvCxnSpPr>
        <p:spPr>
          <a:xfrm>
            <a:off x="285720" y="4572008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正方形/長方形 100"/>
          <p:cNvSpPr/>
          <p:nvPr/>
        </p:nvSpPr>
        <p:spPr>
          <a:xfrm>
            <a:off x="214282" y="4643446"/>
            <a:ext cx="171451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1928794" y="4643446"/>
            <a:ext cx="171451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214282" y="5072074"/>
            <a:ext cx="171451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1928794" y="5072074"/>
            <a:ext cx="171451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643306" y="171448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>
            <a:off x="214282" y="1428736"/>
            <a:ext cx="700092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3000364" y="121442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214282" y="164305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214282" y="2071678"/>
            <a:ext cx="350046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4282" y="2500306"/>
            <a:ext cx="350046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9" name="右矢印 38"/>
          <p:cNvSpPr/>
          <p:nvPr/>
        </p:nvSpPr>
        <p:spPr>
          <a:xfrm>
            <a:off x="3786182" y="2214554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/>
          <p:cNvSpPr/>
          <p:nvPr/>
        </p:nvSpPr>
        <p:spPr>
          <a:xfrm>
            <a:off x="4000496" y="3786190"/>
            <a:ext cx="171451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14282" y="3786190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4000496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429124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4857752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5286380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5715008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6143636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6572264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7000892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4000496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4429124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857752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5286380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715008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6143636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6572264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7000892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214282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642910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1071538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1500166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1928794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2357422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2786050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3214678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214282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642910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1071538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1500166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1928794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2357422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2786050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3214678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74" name="直線矢印コネクタ 73"/>
          <p:cNvCxnSpPr/>
          <p:nvPr/>
        </p:nvCxnSpPr>
        <p:spPr>
          <a:xfrm>
            <a:off x="285720" y="2857496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/>
          <p:nvPr/>
        </p:nvCxnSpPr>
        <p:spPr>
          <a:xfrm>
            <a:off x="214282" y="2000240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正方形/長方形 76"/>
          <p:cNvSpPr/>
          <p:nvPr/>
        </p:nvSpPr>
        <p:spPr>
          <a:xfrm>
            <a:off x="1071538" y="3786190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1928794" y="3786190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86050" y="3786190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214282" y="4214818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1071538" y="4214818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1928794" y="4214818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2786050" y="4214818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86" name="直線矢印コネクタ 85"/>
          <p:cNvCxnSpPr/>
          <p:nvPr/>
        </p:nvCxnSpPr>
        <p:spPr>
          <a:xfrm>
            <a:off x="285720" y="3714752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4000496" y="2928934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4857752" y="2928934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715008" y="2928934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6572264" y="2928934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4000496" y="3357562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4857752" y="3357562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5715008" y="3357562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6572264" y="3357562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5" name="右矢印 94"/>
          <p:cNvSpPr/>
          <p:nvPr/>
        </p:nvSpPr>
        <p:spPr>
          <a:xfrm>
            <a:off x="3786182" y="3071810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右矢印 95"/>
          <p:cNvSpPr/>
          <p:nvPr/>
        </p:nvSpPr>
        <p:spPr>
          <a:xfrm>
            <a:off x="3786182" y="3929066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正方形/長方形 96"/>
          <p:cNvSpPr/>
          <p:nvPr/>
        </p:nvSpPr>
        <p:spPr>
          <a:xfrm>
            <a:off x="5715008" y="3786190"/>
            <a:ext cx="171451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4000496" y="4214818"/>
            <a:ext cx="171451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5715008" y="4214818"/>
            <a:ext cx="171451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0" name="直線矢印コネクタ 99"/>
          <p:cNvCxnSpPr/>
          <p:nvPr/>
        </p:nvCxnSpPr>
        <p:spPr>
          <a:xfrm>
            <a:off x="285720" y="4572008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正方形/長方形 100"/>
          <p:cNvSpPr/>
          <p:nvPr/>
        </p:nvSpPr>
        <p:spPr>
          <a:xfrm>
            <a:off x="214282" y="4643446"/>
            <a:ext cx="171451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1928794" y="4643446"/>
            <a:ext cx="171451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214282" y="5072074"/>
            <a:ext cx="171451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1928794" y="5072074"/>
            <a:ext cx="171451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5" name="右矢印 104"/>
          <p:cNvSpPr/>
          <p:nvPr/>
        </p:nvSpPr>
        <p:spPr>
          <a:xfrm>
            <a:off x="3786182" y="4786322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正方形/長方形 105"/>
          <p:cNvSpPr/>
          <p:nvPr/>
        </p:nvSpPr>
        <p:spPr>
          <a:xfrm>
            <a:off x="4000496" y="4643446"/>
            <a:ext cx="350046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4000496" y="5072074"/>
            <a:ext cx="350046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643306" y="171448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>
            <a:off x="214282" y="1428736"/>
            <a:ext cx="700092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3000364" y="121442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214282" y="164305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214282" y="2071678"/>
            <a:ext cx="350046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4282" y="2500306"/>
            <a:ext cx="350046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9" name="右矢印 38"/>
          <p:cNvSpPr/>
          <p:nvPr/>
        </p:nvSpPr>
        <p:spPr>
          <a:xfrm>
            <a:off x="3786182" y="2214554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/>
          <p:cNvSpPr/>
          <p:nvPr/>
        </p:nvSpPr>
        <p:spPr>
          <a:xfrm>
            <a:off x="4000496" y="3786190"/>
            <a:ext cx="171451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14282" y="3786190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4000496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429124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4857752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5286380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5715008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6143636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6572264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7000892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4000496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4429124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857752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5286380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715008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6143636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6572264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7000892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214282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642910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1071538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1500166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1928794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2357422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2786050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3214678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214282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642910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1071538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1500166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1928794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2357422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2786050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3214678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74" name="直線矢印コネクタ 73"/>
          <p:cNvCxnSpPr/>
          <p:nvPr/>
        </p:nvCxnSpPr>
        <p:spPr>
          <a:xfrm>
            <a:off x="285720" y="2857496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/>
          <p:nvPr/>
        </p:nvCxnSpPr>
        <p:spPr>
          <a:xfrm>
            <a:off x="214282" y="2000240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正方形/長方形 76"/>
          <p:cNvSpPr/>
          <p:nvPr/>
        </p:nvSpPr>
        <p:spPr>
          <a:xfrm>
            <a:off x="1071538" y="3786190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1928794" y="3786190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86050" y="3786190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214282" y="4214818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1071538" y="4214818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1928794" y="4214818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2786050" y="4214818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86" name="直線矢印コネクタ 85"/>
          <p:cNvCxnSpPr/>
          <p:nvPr/>
        </p:nvCxnSpPr>
        <p:spPr>
          <a:xfrm>
            <a:off x="285720" y="3714752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4000496" y="2928934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4857752" y="2928934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715008" y="2928934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6572264" y="2928934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4000496" y="3357562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4857752" y="3357562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5715008" y="3357562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6572264" y="3357562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5" name="右矢印 94"/>
          <p:cNvSpPr/>
          <p:nvPr/>
        </p:nvSpPr>
        <p:spPr>
          <a:xfrm>
            <a:off x="3786182" y="3071810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右矢印 95"/>
          <p:cNvSpPr/>
          <p:nvPr/>
        </p:nvSpPr>
        <p:spPr>
          <a:xfrm>
            <a:off x="3786182" y="3929066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正方形/長方形 96"/>
          <p:cNvSpPr/>
          <p:nvPr/>
        </p:nvSpPr>
        <p:spPr>
          <a:xfrm>
            <a:off x="5715008" y="3786190"/>
            <a:ext cx="171451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4000496" y="4214818"/>
            <a:ext cx="171451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5715008" y="4214818"/>
            <a:ext cx="171451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0" name="直線矢印コネクタ 99"/>
          <p:cNvCxnSpPr/>
          <p:nvPr/>
        </p:nvCxnSpPr>
        <p:spPr>
          <a:xfrm>
            <a:off x="285720" y="4572008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正方形/長方形 100"/>
          <p:cNvSpPr/>
          <p:nvPr/>
        </p:nvSpPr>
        <p:spPr>
          <a:xfrm>
            <a:off x="214282" y="4643446"/>
            <a:ext cx="171451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1928794" y="4643446"/>
            <a:ext cx="171451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214282" y="5072074"/>
            <a:ext cx="171451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1928794" y="5072074"/>
            <a:ext cx="171451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5" name="右矢印 104"/>
          <p:cNvSpPr/>
          <p:nvPr/>
        </p:nvSpPr>
        <p:spPr>
          <a:xfrm>
            <a:off x="3786182" y="4786322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正方形/長方形 105"/>
          <p:cNvSpPr/>
          <p:nvPr/>
        </p:nvSpPr>
        <p:spPr>
          <a:xfrm>
            <a:off x="4000496" y="4643446"/>
            <a:ext cx="350046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4000496" y="5072074"/>
            <a:ext cx="350046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8" name="直線矢印コネクタ 107"/>
          <p:cNvCxnSpPr/>
          <p:nvPr/>
        </p:nvCxnSpPr>
        <p:spPr>
          <a:xfrm>
            <a:off x="285720" y="5429264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正方形/長方形 108"/>
          <p:cNvSpPr/>
          <p:nvPr/>
        </p:nvSpPr>
        <p:spPr>
          <a:xfrm>
            <a:off x="214282" y="5500702"/>
            <a:ext cx="350046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3857620" y="5500702"/>
            <a:ext cx="350046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テキスト ボックス 30"/>
          <p:cNvSpPr txBox="1"/>
          <p:nvPr/>
        </p:nvSpPr>
        <p:spPr>
          <a:xfrm>
            <a:off x="0" y="571480"/>
            <a:ext cx="8432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643306" y="171448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>
            <a:off x="214282" y="1428736"/>
            <a:ext cx="700092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3000364" y="121442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214282" y="164305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214282" y="2071678"/>
            <a:ext cx="350046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4282" y="2500306"/>
            <a:ext cx="350046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9" name="右矢印 38"/>
          <p:cNvSpPr/>
          <p:nvPr/>
        </p:nvSpPr>
        <p:spPr>
          <a:xfrm>
            <a:off x="3786182" y="2214554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/>
          <p:cNvSpPr/>
          <p:nvPr/>
        </p:nvSpPr>
        <p:spPr>
          <a:xfrm>
            <a:off x="4000496" y="3786190"/>
            <a:ext cx="171451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14282" y="3786190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4000496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429124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4857752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5286380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5715008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6143636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6572264" y="2071678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7000892" y="2071678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4000496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4429124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857752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5286380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715008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6143636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6572264" y="2500306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7000892" y="2500306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214282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642910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1071538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1500166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1928794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2357422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2786050" y="2928934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3214678" y="2928934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214282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642910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1071538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1500166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1928794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2357422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2786050" y="3357562"/>
            <a:ext cx="428628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3214678" y="3357562"/>
            <a:ext cx="428628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74" name="直線矢印コネクタ 73"/>
          <p:cNvCxnSpPr/>
          <p:nvPr/>
        </p:nvCxnSpPr>
        <p:spPr>
          <a:xfrm>
            <a:off x="285720" y="2857496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/>
          <p:nvPr/>
        </p:nvCxnSpPr>
        <p:spPr>
          <a:xfrm>
            <a:off x="214282" y="2000240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正方形/長方形 76"/>
          <p:cNvSpPr/>
          <p:nvPr/>
        </p:nvSpPr>
        <p:spPr>
          <a:xfrm>
            <a:off x="1071538" y="3786190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1928794" y="3786190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86050" y="3786190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214282" y="4214818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1071538" y="4214818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1928794" y="4214818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2786050" y="4214818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86" name="直線矢印コネクタ 85"/>
          <p:cNvCxnSpPr/>
          <p:nvPr/>
        </p:nvCxnSpPr>
        <p:spPr>
          <a:xfrm>
            <a:off x="285720" y="3714752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/>
          <p:cNvSpPr/>
          <p:nvPr/>
        </p:nvSpPr>
        <p:spPr>
          <a:xfrm>
            <a:off x="4000496" y="2928934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4857752" y="2928934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5715008" y="2928934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6572264" y="2928934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4000496" y="3357562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4857752" y="3357562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5715008" y="3357562"/>
            <a:ext cx="857256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6572264" y="3357562"/>
            <a:ext cx="857256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5" name="右矢印 94"/>
          <p:cNvSpPr/>
          <p:nvPr/>
        </p:nvSpPr>
        <p:spPr>
          <a:xfrm>
            <a:off x="3786182" y="3071810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右矢印 95"/>
          <p:cNvSpPr/>
          <p:nvPr/>
        </p:nvSpPr>
        <p:spPr>
          <a:xfrm>
            <a:off x="3786182" y="3929066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正方形/長方形 96"/>
          <p:cNvSpPr/>
          <p:nvPr/>
        </p:nvSpPr>
        <p:spPr>
          <a:xfrm>
            <a:off x="5715008" y="3786190"/>
            <a:ext cx="171451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4000496" y="4214818"/>
            <a:ext cx="171451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5715008" y="4214818"/>
            <a:ext cx="171451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0" name="直線矢印コネクタ 99"/>
          <p:cNvCxnSpPr/>
          <p:nvPr/>
        </p:nvCxnSpPr>
        <p:spPr>
          <a:xfrm>
            <a:off x="285720" y="4572008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正方形/長方形 100"/>
          <p:cNvSpPr/>
          <p:nvPr/>
        </p:nvSpPr>
        <p:spPr>
          <a:xfrm>
            <a:off x="214282" y="4643446"/>
            <a:ext cx="171451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1928794" y="4643446"/>
            <a:ext cx="171451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214282" y="5072074"/>
            <a:ext cx="171451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1928794" y="5072074"/>
            <a:ext cx="171451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5" name="右矢印 104"/>
          <p:cNvSpPr/>
          <p:nvPr/>
        </p:nvSpPr>
        <p:spPr>
          <a:xfrm>
            <a:off x="3786182" y="4786322"/>
            <a:ext cx="14287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正方形/長方形 105"/>
          <p:cNvSpPr/>
          <p:nvPr/>
        </p:nvSpPr>
        <p:spPr>
          <a:xfrm>
            <a:off x="4000496" y="4643446"/>
            <a:ext cx="350046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4000496" y="5072074"/>
            <a:ext cx="350046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8" name="直線矢印コネクタ 107"/>
          <p:cNvCxnSpPr/>
          <p:nvPr/>
        </p:nvCxnSpPr>
        <p:spPr>
          <a:xfrm>
            <a:off x="285720" y="5429264"/>
            <a:ext cx="7000924" cy="1588"/>
          </a:xfrm>
          <a:prstGeom prst="straightConnector1">
            <a:avLst/>
          </a:prstGeom>
          <a:ln w="19050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正方形/長方形 108"/>
          <p:cNvSpPr/>
          <p:nvPr/>
        </p:nvSpPr>
        <p:spPr>
          <a:xfrm>
            <a:off x="214282" y="5500702"/>
            <a:ext cx="3500462" cy="2857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3857620" y="5500702"/>
            <a:ext cx="3500462" cy="285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12" name="下矢印 111"/>
          <p:cNvSpPr/>
          <p:nvPr/>
        </p:nvSpPr>
        <p:spPr>
          <a:xfrm>
            <a:off x="3428992" y="5857892"/>
            <a:ext cx="642942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正方形/長方形 112"/>
          <p:cNvSpPr/>
          <p:nvPr/>
        </p:nvSpPr>
        <p:spPr>
          <a:xfrm>
            <a:off x="285720" y="6143644"/>
            <a:ext cx="7000924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</a:t>
            </a:r>
            <a:r>
              <a:rPr lang="ja-JP" altLang="en-US" dirty="0" smtClean="0">
                <a:solidFill>
                  <a:srgbClr val="FFC000"/>
                </a:solidFill>
              </a:rPr>
              <a:t>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1" name="左中かっこ 80"/>
          <p:cNvSpPr/>
          <p:nvPr/>
        </p:nvSpPr>
        <p:spPr>
          <a:xfrm flipH="1">
            <a:off x="7572396" y="2071678"/>
            <a:ext cx="357190" cy="435771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8001024" y="4071942"/>
            <a:ext cx="72167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log</a:t>
            </a:r>
            <a:r>
              <a:rPr kumimoji="1" lang="en-US" altLang="ja-JP" baseline="-25000" dirty="0" smtClean="0"/>
              <a:t>2</a:t>
            </a:r>
            <a:r>
              <a:rPr kumimoji="1" lang="en-US" altLang="ja-JP" dirty="0" smtClean="0"/>
              <a:t> n</a:t>
            </a:r>
            <a:endParaRPr kumimoji="1" lang="ja-JP" altLang="en-US" dirty="0"/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6215074" y="6088559"/>
            <a:ext cx="281679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O(n x log n)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43211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補足：　入力のストリーム：　先頭から順に読む。（現在地を読み出せる）</a:t>
            </a:r>
            <a:endParaRPr kumimoji="1" lang="en-US" altLang="ja-JP" dirty="0" smtClean="0"/>
          </a:p>
          <a:p>
            <a:r>
              <a:rPr lang="ja-JP" altLang="en-US" dirty="0" smtClean="0"/>
              <a:t>　　　　　出力のストリーム：　最後尾に書く。（末尾に書き足せる）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00023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28638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5500702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214810" y="5500702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21481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35795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92866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357950" y="5500702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4" name="下矢印 13"/>
          <p:cNvSpPr/>
          <p:nvPr/>
        </p:nvSpPr>
        <p:spPr>
          <a:xfrm flipV="1">
            <a:off x="4643438" y="3000372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0" y="392906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出</a:t>
            </a:r>
            <a:r>
              <a:rPr kumimoji="1" lang="ja-JP" altLang="en-US" dirty="0" smtClean="0"/>
              <a:t>力列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57356" y="5715016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4572000" y="6286520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857356" y="2428868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43211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補足：　入力のストリーム：　先頭から順に読む。（現在地を読み出せる）</a:t>
            </a:r>
            <a:endParaRPr kumimoji="1" lang="en-US" altLang="ja-JP" dirty="0" smtClean="0"/>
          </a:p>
          <a:p>
            <a:r>
              <a:rPr lang="ja-JP" altLang="en-US" dirty="0" smtClean="0"/>
              <a:t>　　　　　出力のストリーム：　最後尾に書く。（末尾に書き足せる）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00023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28638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5500702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071802" y="378619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21481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35795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92866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357950" y="5500702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4" name="下矢印 13"/>
          <p:cNvSpPr/>
          <p:nvPr/>
        </p:nvSpPr>
        <p:spPr>
          <a:xfrm flipV="1">
            <a:off x="4643438" y="3000372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0" y="392906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出</a:t>
            </a:r>
            <a:r>
              <a:rPr kumimoji="1" lang="ja-JP" altLang="en-US" dirty="0" smtClean="0"/>
              <a:t>力列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57356" y="5715016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5643570" y="6286520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857356" y="2428868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43211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解の方針：ソート済みの二つの列（ストリーム）を「合流」（マージ）させる。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（ランダムアクセスができない場合：順アクセスデータ、に向くアルゴリズム）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補足：　入力のストリーム：　先頭から順に読む。（現在地を読み出せる）</a:t>
            </a:r>
            <a:endParaRPr kumimoji="1" lang="en-US" altLang="ja-JP" dirty="0" smtClean="0"/>
          </a:p>
          <a:p>
            <a:r>
              <a:rPr lang="ja-JP" altLang="en-US" dirty="0" smtClean="0"/>
              <a:t>　　　　　出力のストリーム：　最後尾に書く。（末尾に書き足せる）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844" y="14285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マージソート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00023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28638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5500702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07180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21481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357950" y="2214554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928662" y="378619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357950" y="5500702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4" name="下矢印 13"/>
          <p:cNvSpPr/>
          <p:nvPr/>
        </p:nvSpPr>
        <p:spPr>
          <a:xfrm flipV="1">
            <a:off x="4643438" y="3000372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0" y="392906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出</a:t>
            </a:r>
            <a:r>
              <a:rPr kumimoji="1" lang="ja-JP" altLang="en-US" dirty="0" smtClean="0"/>
              <a:t>力列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57356" y="5715016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5643570" y="6286520"/>
            <a:ext cx="214314" cy="42862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857356" y="2428868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入力列</a:t>
            </a:r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</TotalTime>
  <Words>2296</Words>
  <Application>Microsoft Office PowerPoint</Application>
  <PresentationFormat>画面に合わせる (4:3)</PresentationFormat>
  <Paragraphs>778</Paragraphs>
  <Slides>63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63</vt:i4>
      </vt:variant>
    </vt:vector>
  </HeadingPairs>
  <TitlesOfParts>
    <vt:vector size="64" baseType="lpstr">
      <vt:lpstr>Office テーマ</vt:lpstr>
      <vt:lpstr>アルゴリズムとデータ構造 補足資料8-2 「マージソートmerge.c」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92</cp:revision>
  <dcterms:created xsi:type="dcterms:W3CDTF">2008-04-25T06:40:40Z</dcterms:created>
  <dcterms:modified xsi:type="dcterms:W3CDTF">2012-04-02T07:26:03Z</dcterms:modified>
</cp:coreProperties>
</file>