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276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287" r:id="rId23"/>
    <p:sldId id="309" r:id="rId24"/>
    <p:sldId id="310" r:id="rId2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26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7-3</a:t>
            </a:r>
            <a:br>
              <a:rPr lang="en-US" altLang="ja-JP" dirty="0" smtClean="0"/>
            </a:br>
            <a:r>
              <a:rPr lang="ja-JP" altLang="en-US" dirty="0" smtClean="0"/>
              <a:t>「単純</a:t>
            </a:r>
            <a:r>
              <a:rPr lang="ja-JP" altLang="en-US" dirty="0" smtClean="0"/>
              <a:t>選択ソート</a:t>
            </a:r>
            <a:r>
              <a:rPr lang="en-US" altLang="ja-JP" dirty="0" err="1" smtClean="0"/>
              <a:t>selsort.c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428992" y="3000372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242965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278605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00364" y="3786190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385762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428992" y="3000372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242965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278605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00364" y="3786190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385762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1" name="曲線コネクタ 20"/>
          <p:cNvCxnSpPr>
            <a:stCxn id="23" idx="2"/>
            <a:endCxn id="22" idx="2"/>
          </p:cNvCxnSpPr>
          <p:nvPr/>
        </p:nvCxnSpPr>
        <p:spPr>
          <a:xfrm rot="5400000">
            <a:off x="3393273" y="2178835"/>
            <a:ext cx="1588" cy="1071570"/>
          </a:xfrm>
          <a:prstGeom prst="curvedConnector3">
            <a:avLst>
              <a:gd name="adj1" fmla="val 119482405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857488" y="4357694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428992" y="3000372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242965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278605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00364" y="3786190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385762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1" name="曲線コネクタ 20"/>
          <p:cNvCxnSpPr/>
          <p:nvPr/>
        </p:nvCxnSpPr>
        <p:spPr>
          <a:xfrm rot="5400000">
            <a:off x="3393273" y="2178835"/>
            <a:ext cx="1588" cy="1071570"/>
          </a:xfrm>
          <a:prstGeom prst="curvedConnector3">
            <a:avLst>
              <a:gd name="adj1" fmla="val 119482405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857488" y="4357694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4500562" y="3000372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357266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000364" y="3786190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385762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5643570" y="3000372"/>
            <a:ext cx="307183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464423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485775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5643570" y="3000372"/>
            <a:ext cx="307183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464423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485775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曲線コネクタ 20"/>
          <p:cNvCxnSpPr>
            <a:stCxn id="28" idx="2"/>
            <a:endCxn id="25" idx="2"/>
          </p:cNvCxnSpPr>
          <p:nvPr/>
        </p:nvCxnSpPr>
        <p:spPr>
          <a:xfrm rot="5400000">
            <a:off x="6607983" y="1107265"/>
            <a:ext cx="1588" cy="3214710"/>
          </a:xfrm>
          <a:prstGeom prst="curvedConnector3">
            <a:avLst>
              <a:gd name="adj1" fmla="val 105806708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072198" y="4357694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5643570" y="3000372"/>
            <a:ext cx="307183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464423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485775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曲線コネクタ 20"/>
          <p:cNvCxnSpPr/>
          <p:nvPr/>
        </p:nvCxnSpPr>
        <p:spPr>
          <a:xfrm rot="5400000">
            <a:off x="6607983" y="1107265"/>
            <a:ext cx="1588" cy="3214710"/>
          </a:xfrm>
          <a:prstGeom prst="curvedConnector3">
            <a:avLst>
              <a:gd name="adj1" fmla="val 105806708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072198" y="4357694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6715140" y="3000372"/>
            <a:ext cx="200026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592932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6715140" y="3000372"/>
            <a:ext cx="200026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592932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1" name="曲線コネクタ 20"/>
          <p:cNvCxnSpPr>
            <a:stCxn id="30" idx="2"/>
            <a:endCxn id="26" idx="2"/>
          </p:cNvCxnSpPr>
          <p:nvPr/>
        </p:nvCxnSpPr>
        <p:spPr>
          <a:xfrm rot="5400000">
            <a:off x="7143768" y="1643050"/>
            <a:ext cx="1588" cy="2143140"/>
          </a:xfrm>
          <a:prstGeom prst="curvedConnector3">
            <a:avLst>
              <a:gd name="adj1" fmla="val 100768293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715140" y="4286256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43702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6715140" y="3000372"/>
            <a:ext cx="200026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807246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592932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1" name="曲線コネクタ 20"/>
          <p:cNvCxnSpPr/>
          <p:nvPr/>
        </p:nvCxnSpPr>
        <p:spPr>
          <a:xfrm rot="5400000">
            <a:off x="7143768" y="1643050"/>
            <a:ext cx="1588" cy="2143140"/>
          </a:xfrm>
          <a:prstGeom prst="curvedConnector3">
            <a:avLst>
              <a:gd name="adj1" fmla="val 100768293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715140" y="4286256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64291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786710" y="3214686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7715272" y="3000372"/>
            <a:ext cx="100013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678737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786578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下矢印 21"/>
          <p:cNvSpPr/>
          <p:nvPr/>
        </p:nvSpPr>
        <p:spPr>
          <a:xfrm flipV="1">
            <a:off x="7000892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572000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43438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571480"/>
            <a:ext cx="5615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 あったら、候補と入れ替える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6929454" y="2071678"/>
            <a:ext cx="142876" cy="14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857752" y="3143248"/>
            <a:ext cx="307183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929454" y="3214686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14282" y="3143248"/>
            <a:ext cx="464347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643438" y="3214686"/>
            <a:ext cx="142876" cy="14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3" name="直線矢印コネクタ 22"/>
          <p:cNvCxnSpPr>
            <a:stCxn id="14" idx="2"/>
            <a:endCxn id="21" idx="0"/>
          </p:cNvCxnSpPr>
          <p:nvPr/>
        </p:nvCxnSpPr>
        <p:spPr>
          <a:xfrm rot="5400000">
            <a:off x="5357818" y="1571612"/>
            <a:ext cx="1000132" cy="2286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8" idx="2"/>
            <a:endCxn id="16" idx="0"/>
          </p:cNvCxnSpPr>
          <p:nvPr/>
        </p:nvCxnSpPr>
        <p:spPr>
          <a:xfrm rot="16200000" flipH="1">
            <a:off x="5357818" y="1571612"/>
            <a:ext cx="1000132" cy="2286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下矢印 26"/>
          <p:cNvSpPr/>
          <p:nvPr/>
        </p:nvSpPr>
        <p:spPr>
          <a:xfrm>
            <a:off x="4357686" y="250030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2" name="下矢印 11"/>
          <p:cNvSpPr/>
          <p:nvPr/>
        </p:nvSpPr>
        <p:spPr>
          <a:xfrm flipH="1" flipV="1">
            <a:off x="4572000" y="3500438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43372" y="4143380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ja-JP" altLang="en-US" dirty="0" smtClean="0"/>
              <a:t>番目の要素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1472" y="4857760"/>
            <a:ext cx="5173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入れ替え対象の場所を決めるのに：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n-</a:t>
            </a:r>
            <a:r>
              <a:rPr kumimoji="1" lang="en-US" altLang="ja-JP" dirty="0" err="1" smtClean="0"/>
              <a:t>i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比較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472" y="5214950"/>
            <a:ext cx="7255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入れ替え対象の値を保持するのに：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lang="en-US" altLang="ja-JP" dirty="0" smtClean="0"/>
              <a:t>1+1/2+1/3+…+1/n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データ移動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20" y="4500570"/>
            <a:ext cx="4362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番目の要素を整列済みにするためのコスト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5720" y="5715016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繰り返し回数： </a:t>
            </a:r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4572000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43438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214282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929454" y="2071678"/>
            <a:ext cx="142876" cy="14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857752" y="3143248"/>
            <a:ext cx="307183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3214686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14282" y="3143248"/>
            <a:ext cx="464347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643438" y="3214686"/>
            <a:ext cx="142876" cy="14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30" name="直線矢印コネクタ 29"/>
          <p:cNvCxnSpPr>
            <a:stCxn id="25" idx="2"/>
            <a:endCxn id="29" idx="0"/>
          </p:cNvCxnSpPr>
          <p:nvPr/>
        </p:nvCxnSpPr>
        <p:spPr>
          <a:xfrm rot="5400000">
            <a:off x="5357818" y="1571612"/>
            <a:ext cx="1000132" cy="2286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stCxn id="18" idx="2"/>
            <a:endCxn id="27" idx="0"/>
          </p:cNvCxnSpPr>
          <p:nvPr/>
        </p:nvCxnSpPr>
        <p:spPr>
          <a:xfrm rot="16200000" flipH="1">
            <a:off x="5357818" y="1571612"/>
            <a:ext cx="1000132" cy="2286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下矢印 31"/>
          <p:cNvSpPr/>
          <p:nvPr/>
        </p:nvSpPr>
        <p:spPr>
          <a:xfrm>
            <a:off x="4357686" y="250030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71472" y="2000240"/>
            <a:ext cx="735811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14282" y="2000240"/>
            <a:ext cx="35719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28662" y="235743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14282" y="2357430"/>
            <a:ext cx="7143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1000" dirty="0">
              <a:solidFill>
                <a:srgbClr val="FFC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214546" y="3286124"/>
            <a:ext cx="57150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3286124"/>
            <a:ext cx="20002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4572008"/>
            <a:ext cx="34290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14282" y="4572008"/>
            <a:ext cx="42862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786446" y="5357826"/>
            <a:ext cx="21431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14282" y="5357826"/>
            <a:ext cx="55721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358082" y="6072206"/>
            <a:ext cx="57150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6072206"/>
            <a:ext cx="714380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643834" y="6429396"/>
            <a:ext cx="28575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6429396"/>
            <a:ext cx="742955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00496" y="278605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000496" y="385762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00496" y="492919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000496" y="5715016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 rot="5400000">
            <a:off x="5755886" y="4316816"/>
            <a:ext cx="4776028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7286644" y="2786058"/>
            <a:ext cx="15937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回の繰返し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285984" y="3857628"/>
            <a:ext cx="384271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それぞれ、およそ</a:t>
            </a:r>
            <a:r>
              <a:rPr kumimoji="1" lang="en-US" altLang="ja-JP" dirty="0" smtClean="0"/>
              <a:t>(n-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)/2</a:t>
            </a:r>
            <a:r>
              <a:rPr kumimoji="1" lang="ja-JP" altLang="en-US" dirty="0" smtClean="0"/>
              <a:t>回</a:t>
            </a:r>
            <a:r>
              <a:rPr lang="ja-JP" altLang="en-US" dirty="0" smtClean="0"/>
              <a:t>程度</a:t>
            </a:r>
            <a:r>
              <a:rPr kumimoji="1"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500826" y="785794"/>
            <a:ext cx="20810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r>
              <a:rPr kumimoji="1"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222460" y="1428736"/>
            <a:ext cx="4921540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/>
              <a:t>データ移動回数については、参考書（</a:t>
            </a:r>
            <a:r>
              <a:rPr kumimoji="1" lang="en-US" altLang="ja-JP" sz="1050" dirty="0" smtClean="0"/>
              <a:t>N.</a:t>
            </a:r>
            <a:r>
              <a:rPr kumimoji="1" lang="ja-JP" altLang="en-US" sz="1050" dirty="0" smtClean="0"/>
              <a:t>ヴィルト著「アルゴリズムとデータ構造</a:t>
            </a:r>
            <a:r>
              <a:rPr lang="ja-JP" altLang="en-US" sz="1050" dirty="0" smtClean="0"/>
              <a:t>」）参照</a:t>
            </a:r>
            <a:endParaRPr kumimoji="1" lang="ja-JP" alt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285852" y="3000372"/>
            <a:ext cx="742955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215074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4" name="下矢印 23"/>
          <p:cNvSpPr/>
          <p:nvPr/>
        </p:nvSpPr>
        <p:spPr>
          <a:xfrm flipV="1">
            <a:off x="64291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 flipV="1">
            <a:off x="7072330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285852" y="3000372"/>
            <a:ext cx="742955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215074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64291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 flipV="1">
            <a:off x="7072330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曲線コネクタ 31"/>
          <p:cNvCxnSpPr/>
          <p:nvPr/>
        </p:nvCxnSpPr>
        <p:spPr>
          <a:xfrm rot="5400000">
            <a:off x="3929058" y="-500090"/>
            <a:ext cx="1588" cy="6429420"/>
          </a:xfrm>
          <a:prstGeom prst="curvedConnector3">
            <a:avLst>
              <a:gd name="adj1" fmla="val 734169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643306" y="3714752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928662" y="2857496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072198" y="292893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285852" y="3000372"/>
            <a:ext cx="742955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曲線コネクタ 31"/>
          <p:cNvCxnSpPr/>
          <p:nvPr/>
        </p:nvCxnSpPr>
        <p:spPr>
          <a:xfrm rot="5400000">
            <a:off x="3929058" y="-500090"/>
            <a:ext cx="1588" cy="6429420"/>
          </a:xfrm>
          <a:prstGeom prst="curvedConnector3">
            <a:avLst>
              <a:gd name="adj1" fmla="val 734169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643306" y="3714752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2357422" y="3000372"/>
            <a:ext cx="635798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142952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2357422" y="3000372"/>
            <a:ext cx="635798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142952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15074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7072330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2357422" y="3000372"/>
            <a:ext cx="635798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142952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15074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7072330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>
            <a:stCxn id="37" idx="2"/>
            <a:endCxn id="21" idx="2"/>
          </p:cNvCxnSpPr>
          <p:nvPr/>
        </p:nvCxnSpPr>
        <p:spPr>
          <a:xfrm rot="5400000">
            <a:off x="4464843" y="35695"/>
            <a:ext cx="1588" cy="5357850"/>
          </a:xfrm>
          <a:prstGeom prst="curvedConnector3">
            <a:avLst>
              <a:gd name="adj1" fmla="val 77015767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071934" y="3786190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561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解の方針：未整列のエリアの最小（最大）要素１個を探す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2357422" y="3000372"/>
            <a:ext cx="635798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142952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下矢印 28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15074" y="3714752"/>
            <a:ext cx="2154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未整列エリアの最小</a:t>
            </a:r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flipV="1">
            <a:off x="7072330" y="2857496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/>
          <p:nvPr/>
        </p:nvCxnSpPr>
        <p:spPr>
          <a:xfrm rot="5400000">
            <a:off x="4464843" y="35695"/>
            <a:ext cx="1588" cy="5357850"/>
          </a:xfrm>
          <a:prstGeom prst="curvedConnector3">
            <a:avLst>
              <a:gd name="adj1" fmla="val 77015767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071934" y="3786190"/>
            <a:ext cx="1085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入れ替え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1135</Words>
  <Application>Microsoft Office PowerPoint</Application>
  <PresentationFormat>画面に合わせる (4:3)</PresentationFormat>
  <Paragraphs>332</Paragraphs>
  <Slides>24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Office テーマ</vt:lpstr>
      <vt:lpstr>アルゴリズムとデータ構造 補足資料7-3 「単純選択ソートselsort.c」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46</cp:revision>
  <dcterms:created xsi:type="dcterms:W3CDTF">2008-04-25T06:40:40Z</dcterms:created>
  <dcterms:modified xsi:type="dcterms:W3CDTF">2012-04-02T07:28:28Z</dcterms:modified>
</cp:coreProperties>
</file>