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6-4</a:t>
            </a:r>
            <a:br>
              <a:rPr lang="en-US" altLang="ja-JP" dirty="0" smtClean="0"/>
            </a:br>
            <a:r>
              <a:rPr lang="ja-JP" altLang="en-US" dirty="0" smtClean="0"/>
              <a:t>「テキストストリーム」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940441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919613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a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898785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877957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t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857129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e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836301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s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815473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t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94645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73817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f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52989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i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テキストファイル </a:t>
            </a:r>
            <a:r>
              <a:rPr kumimoji="1" lang="en-US" altLang="ja-JP" dirty="0" smtClean="0"/>
              <a:t>test1.txt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928662" y="4857760"/>
            <a:ext cx="731802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800" dirty="0" smtClean="0"/>
              <a:t>ファイルの内容は「文字列」：テキストストリーム</a:t>
            </a:r>
            <a:endParaRPr kumimoji="1" lang="en-US" altLang="ja-JP" sz="28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‘　’（スペース）や‘</a:t>
            </a:r>
            <a:r>
              <a:rPr lang="en-US" altLang="ja-JP" sz="2800" dirty="0" smtClean="0"/>
              <a:t>\n</a:t>
            </a:r>
            <a:r>
              <a:rPr lang="ja-JP" altLang="en-US" sz="2800" dirty="0" smtClean="0"/>
              <a:t>’（改行）も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文字</a:t>
            </a:r>
            <a:endParaRPr lang="en-US" altLang="ja-JP" sz="2800" dirty="0" smtClean="0"/>
          </a:p>
          <a:p>
            <a:pPr>
              <a:buFont typeface="Arial" pitchFamily="34" charset="0"/>
              <a:buChar char="•"/>
            </a:pPr>
            <a:r>
              <a:rPr kumimoji="1" lang="en-US" altLang="ja-JP" sz="2800" dirty="0" smtClean="0"/>
              <a:t>EOF</a:t>
            </a:r>
            <a:r>
              <a:rPr kumimoji="1" lang="ja-JP" altLang="en-US" sz="2800" dirty="0" smtClean="0"/>
              <a:t>はファイルの終わりを示す</a:t>
            </a:r>
            <a:endParaRPr kumimoji="1" lang="en-US" altLang="ja-JP" sz="2800" dirty="0" smtClean="0"/>
          </a:p>
          <a:p>
            <a:pPr lvl="1"/>
            <a:r>
              <a:rPr lang="ja-JP" altLang="en-US" sz="1600" dirty="0" smtClean="0"/>
              <a:t>（厳密には、</a:t>
            </a:r>
            <a:r>
              <a:rPr lang="en-US" altLang="ja-JP" sz="1600" dirty="0" smtClean="0"/>
              <a:t>EOF</a:t>
            </a:r>
            <a:r>
              <a:rPr lang="ja-JP" altLang="en-US" sz="1600" dirty="0" smtClean="0"/>
              <a:t>は文字ではない）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32161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l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11333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e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690505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.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669677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\n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85984" y="5715016"/>
            <a:ext cx="199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改行（</a:t>
            </a:r>
            <a:r>
              <a:rPr lang="en-US" altLang="ja-JP" dirty="0" smtClean="0"/>
              <a:t>’\n’</a:t>
            </a:r>
            <a:r>
              <a:rPr lang="ja-JP" altLang="en-US" dirty="0" smtClean="0"/>
              <a:t>）も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669677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\n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85984" y="5715016"/>
            <a:ext cx="199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改行（</a:t>
            </a:r>
            <a:r>
              <a:rPr lang="en-US" altLang="ja-JP" dirty="0" smtClean="0"/>
              <a:t>’\n’</a:t>
            </a:r>
            <a:r>
              <a:rPr lang="ja-JP" altLang="en-US" dirty="0" smtClean="0"/>
              <a:t>）も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14810" y="450057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省略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10414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e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14810" y="450057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省略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83312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s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62484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.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41656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\n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20828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107157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EOF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85984" y="571501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おしまい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1086237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T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1065409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h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1044581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i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1023753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s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1002925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85984" y="5715016"/>
            <a:ext cx="1805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スペースも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982097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i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ストリーム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961269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40098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643174" y="1785926"/>
            <a:ext cx="359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先頭から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文字ずつ順に取り出せる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21441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s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1222</Words>
  <Application>Microsoft Office PowerPoint</Application>
  <PresentationFormat>画面に合わせる (4:3)</PresentationFormat>
  <Paragraphs>940</Paragraphs>
  <Slides>29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0" baseType="lpstr">
      <vt:lpstr>Office テーマ</vt:lpstr>
      <vt:lpstr>アルゴリズムとデータ構造 補足資料6-4 「テキストストリーム」</vt:lpstr>
      <vt:lpstr>テキストファイル test1.txt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  <vt:lpstr>ストリーム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テキストファイル test1.txt</dc:title>
  <dc:creator>tommy</dc:creator>
  <cp:lastModifiedBy>Takashi Tomii</cp:lastModifiedBy>
  <cp:revision>9</cp:revision>
  <dcterms:created xsi:type="dcterms:W3CDTF">2008-05-20T06:14:20Z</dcterms:created>
  <dcterms:modified xsi:type="dcterms:W3CDTF">2012-04-02T07:21:24Z</dcterms:modified>
</cp:coreProperties>
</file>