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3" autoAdjust="0"/>
  </p:normalViewPr>
  <p:slideViewPr>
    <p:cSldViewPr>
      <p:cViewPr varScale="1">
        <p:scale>
          <a:sx n="87" d="100"/>
          <a:sy n="87" d="100"/>
        </p:scale>
        <p:origin x="-63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6-1</a:t>
            </a:r>
            <a:br>
              <a:rPr lang="en-US" altLang="ja-JP" dirty="0" smtClean="0"/>
            </a:br>
            <a:r>
              <a:rPr lang="ja-JP" altLang="en-US" dirty="0" smtClean="0"/>
              <a:t>「サンプルプログラム</a:t>
            </a:r>
            <a:r>
              <a:rPr lang="en-US" altLang="ja-JP" dirty="0" smtClean="0"/>
              <a:t>cat1.c</a:t>
            </a:r>
            <a:r>
              <a:rPr lang="ja-JP" altLang="en-US" dirty="0" smtClean="0"/>
              <a:t>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h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357290" y="2786058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071538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h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h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00628" y="4286256"/>
            <a:ext cx="3907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lang="ja-JP" altLang="en-US" dirty="0" smtClean="0"/>
              <a:t>→ （</a:t>
            </a:r>
            <a:r>
              <a:rPr lang="en-US" altLang="ja-JP" dirty="0" smtClean="0"/>
              <a:t>T</a:t>
            </a:r>
            <a:r>
              <a:rPr lang="ja-JP" altLang="en-US" dirty="0" smtClean="0"/>
              <a:t>に続けて）画面に</a:t>
            </a:r>
            <a:r>
              <a:rPr lang="en-US" altLang="ja-JP" dirty="0" smtClean="0"/>
              <a:t>h</a:t>
            </a:r>
            <a:r>
              <a:rPr lang="ja-JP" altLang="en-US" dirty="0" smtClean="0"/>
              <a:t>が表示される。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35729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err="1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43042" y="2786058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35729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i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00628" y="4286256"/>
            <a:ext cx="3907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lang="ja-JP" altLang="en-US" dirty="0" smtClean="0"/>
              <a:t>→ （</a:t>
            </a:r>
            <a:r>
              <a:rPr lang="en-US" altLang="ja-JP" dirty="0" smtClean="0"/>
              <a:t>h</a:t>
            </a:r>
            <a:r>
              <a:rPr lang="ja-JP" altLang="en-US" dirty="0" smtClean="0"/>
              <a:t>に続けて）画面に</a:t>
            </a:r>
            <a:r>
              <a:rPr lang="en-US" altLang="ja-JP" dirty="0" smtClean="0"/>
              <a:t>i</a:t>
            </a:r>
            <a:r>
              <a:rPr lang="ja-JP" altLang="en-US" dirty="0" smtClean="0"/>
              <a:t>が表示される。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643042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28794" y="2786058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1643042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s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s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00628" y="4286256"/>
            <a:ext cx="3907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lang="ja-JP" altLang="en-US" dirty="0" smtClean="0"/>
              <a:t>→ （</a:t>
            </a:r>
            <a:r>
              <a:rPr lang="en-US" altLang="ja-JP" dirty="0" smtClean="0"/>
              <a:t>i</a:t>
            </a:r>
            <a:r>
              <a:rPr lang="ja-JP" altLang="en-US" dirty="0" smtClean="0"/>
              <a:t>に続けて）画面に</a:t>
            </a:r>
            <a:r>
              <a:rPr lang="en-US" altLang="ja-JP" dirty="0" smtClean="0"/>
              <a:t>s</a:t>
            </a:r>
            <a:r>
              <a:rPr lang="ja-JP" altLang="en-US" dirty="0" smtClean="0"/>
              <a:t>が表示される。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3857620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…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…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143372" y="2786058"/>
            <a:ext cx="1665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1</a:t>
            </a:r>
            <a:r>
              <a:rPr kumimoji="1" lang="ja-JP" altLang="en-US" dirty="0" smtClean="0">
                <a:solidFill>
                  <a:srgbClr val="FF0000"/>
                </a:solidFill>
              </a:rPr>
              <a:t>文字</a:t>
            </a:r>
            <a:r>
              <a:rPr lang="ja-JP" altLang="en-US" dirty="0" smtClean="0">
                <a:solidFill>
                  <a:srgbClr val="FF0000"/>
                </a:solidFill>
              </a:rPr>
              <a:t>ずつ</a:t>
            </a:r>
            <a:r>
              <a:rPr kumimoji="1" lang="ja-JP" altLang="en-US" dirty="0" smtClean="0">
                <a:solidFill>
                  <a:srgbClr val="FF0000"/>
                </a:solidFill>
              </a:rPr>
              <a:t>進む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428992" y="271462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…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2" name="右矢印 21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sp>
        <p:nvSpPr>
          <p:cNvPr id="23" name="正方形/長方形 22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4000" dirty="0" smtClean="0">
                <a:solidFill>
                  <a:schemeClr val="bg1"/>
                </a:solidFill>
              </a:rPr>
              <a:t>…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000628" y="4286256"/>
            <a:ext cx="390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ファイルの終わり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EOF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9" name="下矢印 18"/>
          <p:cNvSpPr/>
          <p:nvPr/>
        </p:nvSpPr>
        <p:spPr>
          <a:xfrm flipV="1">
            <a:off x="8715404" y="385762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286776" y="37861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…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altLang="ja-JP" dirty="0" smtClean="0"/>
              <a:t>/****************************************************************</a:t>
            </a:r>
          </a:p>
          <a:p>
            <a:pPr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アルゴリズムとデータ構造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   </a:t>
            </a:r>
            <a:r>
              <a:rPr lang="ja-JP" altLang="en-US" dirty="0" smtClean="0"/>
              <a:t>サンプルプログラム </a:t>
            </a:r>
            <a:r>
              <a:rPr lang="en-US" altLang="ja-JP" dirty="0" smtClean="0"/>
              <a:t>cat1.c</a:t>
            </a:r>
          </a:p>
          <a:p>
            <a:pPr>
              <a:buNone/>
            </a:pPr>
            <a:r>
              <a:rPr lang="en-US" altLang="ja-JP" dirty="0" smtClean="0"/>
              <a:t>    &lt;&lt;</a:t>
            </a:r>
            <a:r>
              <a:rPr lang="ja-JP" altLang="en-US" dirty="0" smtClean="0"/>
              <a:t>ファイルの例</a:t>
            </a:r>
            <a:r>
              <a:rPr lang="en-US" altLang="ja-JP" dirty="0" smtClean="0"/>
              <a:t>: </a:t>
            </a:r>
            <a:r>
              <a:rPr lang="ja-JP" altLang="en-US" dirty="0" smtClean="0"/>
              <a:t>標準入力を標準出力にコピー</a:t>
            </a:r>
            <a:r>
              <a:rPr lang="en-US" altLang="ja-JP" dirty="0" smtClean="0"/>
              <a:t>&gt;&gt;</a:t>
            </a:r>
          </a:p>
          <a:p>
            <a:pPr>
              <a:buNone/>
            </a:pPr>
            <a:r>
              <a:rPr lang="en-US" altLang="ja-JP" dirty="0" smtClean="0"/>
              <a:t>    copyright (c) 1995,96,97  </a:t>
            </a:r>
            <a:r>
              <a:rPr lang="en-US" altLang="ja-JP" dirty="0" err="1" smtClean="0"/>
              <a:t>T.Mori</a:t>
            </a:r>
            <a:r>
              <a:rPr lang="en-US" altLang="ja-JP" dirty="0" smtClean="0"/>
              <a:t> &lt;mori@forest.dnj.ynu.ac.jp&gt;</a:t>
            </a:r>
          </a:p>
          <a:p>
            <a:pPr>
              <a:buNone/>
            </a:pPr>
            <a:r>
              <a:rPr lang="en-US" altLang="ja-JP" dirty="0" smtClean="0"/>
              <a:t>****************************************************************/</a:t>
            </a:r>
          </a:p>
          <a:p>
            <a:pPr>
              <a:buNone/>
            </a:pPr>
            <a:r>
              <a:rPr lang="en-US" altLang="ja-JP" dirty="0" smtClean="0"/>
              <a:t>#include &lt;</a:t>
            </a:r>
            <a:r>
              <a:rPr lang="en-US" altLang="ja-JP" dirty="0" err="1" smtClean="0"/>
              <a:t>stdio.h</a:t>
            </a:r>
            <a:r>
              <a:rPr lang="en-US" altLang="ja-JP" dirty="0" smtClean="0"/>
              <a:t>&gt;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main()</a:t>
            </a:r>
          </a:p>
          <a:p>
            <a:pPr>
              <a:buNone/>
            </a:pPr>
            <a:r>
              <a:rPr lang="en-US" altLang="ja-JP" dirty="0" smtClean="0"/>
              <a:t>{</a:t>
            </a:r>
          </a:p>
          <a:p>
            <a:pPr>
              <a:buNone/>
            </a:pPr>
            <a:r>
              <a:rPr lang="en-US" altLang="ja-JP" dirty="0" smtClean="0"/>
              <a:t>	</a:t>
            </a:r>
            <a:r>
              <a:rPr lang="en-US" altLang="ja-JP" dirty="0" err="1" smtClean="0"/>
              <a:t>int</a:t>
            </a:r>
            <a:r>
              <a:rPr lang="en-US" altLang="ja-JP" dirty="0" smtClean="0"/>
              <a:t> c; /* </a:t>
            </a:r>
            <a:r>
              <a:rPr lang="ja-JP" altLang="en-US" dirty="0" smtClean="0"/>
              <a:t>入力文字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while (  (  c = </a:t>
            </a:r>
            <a:r>
              <a:rPr lang="en-US" altLang="ja-JP" dirty="0" err="1" smtClean="0"/>
              <a:t>getchar</a:t>
            </a:r>
            <a:r>
              <a:rPr lang="en-US" altLang="ja-JP" dirty="0" smtClean="0"/>
              <a:t>( )  )  !=  EOF  )</a:t>
            </a:r>
          </a:p>
          <a:p>
            <a:pPr>
              <a:buNone/>
            </a:pPr>
            <a:r>
              <a:rPr lang="en-US" altLang="ja-JP" dirty="0" smtClean="0"/>
              <a:t>	/* EOF</a:t>
            </a:r>
            <a:r>
              <a:rPr lang="ja-JP" altLang="en-US" dirty="0" smtClean="0"/>
              <a:t>が現れるまで標準入力から文字を読み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r>
              <a:rPr lang="en-US" altLang="ja-JP" dirty="0" smtClean="0"/>
              <a:t>		</a:t>
            </a:r>
            <a:r>
              <a:rPr lang="en-US" altLang="ja-JP" dirty="0" err="1" smtClean="0"/>
              <a:t>putchar</a:t>
            </a:r>
            <a:r>
              <a:rPr lang="en-US" altLang="ja-JP" dirty="0" smtClean="0"/>
              <a:t>(c); /* </a:t>
            </a:r>
            <a:r>
              <a:rPr lang="ja-JP" altLang="en-US" dirty="0" smtClean="0"/>
              <a:t>それを印刷 *</a:t>
            </a:r>
            <a:r>
              <a:rPr lang="en-US" altLang="ja-JP" dirty="0" smtClean="0"/>
              <a:t>/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exit(0);</a:t>
            </a:r>
          </a:p>
          <a:p>
            <a:pPr>
              <a:buNone/>
            </a:pPr>
            <a:r>
              <a:rPr lang="en-US" altLang="ja-JP" dirty="0" smtClean="0"/>
              <a:t>}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ファイルの終わり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EOF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19" name="下矢印 18"/>
          <p:cNvSpPr/>
          <p:nvPr/>
        </p:nvSpPr>
        <p:spPr>
          <a:xfrm flipV="1">
            <a:off x="8715404" y="385762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286776" y="3786190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</a:rPr>
              <a:t>…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929190" y="6286520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終了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標準入力</a:t>
            </a:r>
            <a:r>
              <a:rPr lang="en-US" altLang="ja-JP" dirty="0" smtClean="0"/>
              <a:t> </a:t>
            </a:r>
            <a:r>
              <a:rPr lang="en-US" altLang="ja-JP" dirty="0" err="1" smtClean="0"/>
              <a:t>stdin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テキストは、ストリーム（列）として扱われる。</a:t>
            </a:r>
            <a:endParaRPr kumimoji="1" lang="en-US" altLang="ja-JP" dirty="0" smtClean="0"/>
          </a:p>
          <a:p>
            <a:r>
              <a:rPr lang="en-US" altLang="ja-JP" dirty="0" err="1" smtClean="0"/>
              <a:t>stdin</a:t>
            </a:r>
            <a:r>
              <a:rPr lang="en-US" altLang="ja-JP" dirty="0" smtClean="0"/>
              <a:t> </a:t>
            </a:r>
            <a:r>
              <a:rPr lang="ja-JP" altLang="en-US" dirty="0" smtClean="0"/>
              <a:t>は、通常はキーボードからの入力をストリームとする。</a:t>
            </a:r>
            <a:endParaRPr lang="en-US" altLang="ja-JP" dirty="0" smtClean="0"/>
          </a:p>
          <a:p>
            <a:r>
              <a:rPr kumimoji="1" lang="ja-JP" altLang="en-US" dirty="0" smtClean="0"/>
              <a:t>入力のリダイレクション（“＜</a:t>
            </a:r>
            <a:r>
              <a:rPr lang="ja-JP" altLang="en-US" dirty="0" smtClean="0"/>
              <a:t>”記号）によって、ファイルを標準入力に接続できる。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（ファイルを入力のストリームとする）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テキストファイル </a:t>
            </a:r>
            <a:r>
              <a:rPr kumimoji="1" lang="en-US" altLang="ja-JP" dirty="0" smtClean="0"/>
              <a:t>test1.txt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928662" y="4857760"/>
            <a:ext cx="731802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kumimoji="1" lang="ja-JP" altLang="en-US" sz="2800" dirty="0" smtClean="0"/>
              <a:t>ファイルの内容は「文字列」：テキストストリーム</a:t>
            </a:r>
            <a:endParaRPr kumimoji="1"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lang="ja-JP" altLang="en-US" sz="2800" dirty="0" smtClean="0"/>
              <a:t>‘　’（スペース）や‘</a:t>
            </a:r>
            <a:r>
              <a:rPr lang="en-US" altLang="ja-JP" sz="2800" dirty="0" smtClean="0"/>
              <a:t>\n</a:t>
            </a:r>
            <a:r>
              <a:rPr lang="ja-JP" altLang="en-US" sz="2800" dirty="0" smtClean="0"/>
              <a:t>’（改行）も</a:t>
            </a:r>
            <a:r>
              <a:rPr lang="en-US" altLang="ja-JP" sz="2800" dirty="0" smtClean="0"/>
              <a:t>1</a:t>
            </a:r>
            <a:r>
              <a:rPr lang="ja-JP" altLang="en-US" sz="2800" dirty="0" smtClean="0"/>
              <a:t>文字</a:t>
            </a:r>
            <a:endParaRPr lang="en-US" altLang="ja-JP" sz="2800" dirty="0" smtClean="0"/>
          </a:p>
          <a:p>
            <a:pPr>
              <a:buFont typeface="Arial" pitchFamily="34" charset="0"/>
              <a:buChar char="•"/>
            </a:pPr>
            <a:r>
              <a:rPr kumimoji="1" lang="en-US" altLang="ja-JP" sz="2800" dirty="0" smtClean="0"/>
              <a:t>EOF</a:t>
            </a:r>
            <a:r>
              <a:rPr kumimoji="1" lang="ja-JP" altLang="en-US" sz="2800" dirty="0" smtClean="0"/>
              <a:t>はファイルの終わりを示す</a:t>
            </a:r>
            <a:endParaRPr kumimoji="1" lang="en-US" altLang="ja-JP" sz="2800" dirty="0" smtClean="0"/>
          </a:p>
          <a:p>
            <a:pPr lvl="1"/>
            <a:r>
              <a:rPr lang="ja-JP" altLang="en-US" sz="1600" dirty="0" smtClean="0"/>
              <a:t>（厳密には、</a:t>
            </a:r>
            <a:r>
              <a:rPr lang="en-US" altLang="ja-JP" sz="1600" dirty="0" smtClean="0"/>
              <a:t>EOF</a:t>
            </a:r>
            <a:r>
              <a:rPr lang="ja-JP" altLang="en-US" sz="1600" dirty="0" smtClean="0"/>
              <a:t>は文字ではない）</a:t>
            </a:r>
            <a:endParaRPr kumimoji="1" lang="ja-JP" alt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714348" y="4286256"/>
            <a:ext cx="5356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は、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 の先頭から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文字ずつ入力を受け取る。</a:t>
            </a:r>
            <a:endParaRPr kumimoji="1" lang="ja-JP" altLang="en-US" dirty="0"/>
          </a:p>
        </p:txBody>
      </p:sp>
      <p:sp>
        <p:nvSpPr>
          <p:cNvPr id="11" name="正方形/長方形 10"/>
          <p:cNvSpPr/>
          <p:nvPr/>
        </p:nvSpPr>
        <p:spPr>
          <a:xfrm>
            <a:off x="2071670" y="5000636"/>
            <a:ext cx="1857388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 smtClean="0">
                <a:solidFill>
                  <a:schemeClr val="tx1"/>
                </a:solidFill>
              </a:rPr>
              <a:t>プログラム</a:t>
            </a:r>
            <a:endParaRPr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cat1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sp>
        <p:nvSpPr>
          <p:cNvPr id="13" name="右矢印 12"/>
          <p:cNvSpPr/>
          <p:nvPr/>
        </p:nvSpPr>
        <p:spPr>
          <a:xfrm>
            <a:off x="3929058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929190" y="5572140"/>
            <a:ext cx="3907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kumimoji="1" lang="ja-JP" altLang="en-US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786050" y="6215082"/>
            <a:ext cx="29774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cat1 &lt; test1.txt</a:t>
            </a:r>
            <a:endParaRPr kumimoji="1" lang="ja-JP" altLang="en-US" sz="36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右矢印 11"/>
          <p:cNvSpPr/>
          <p:nvPr/>
        </p:nvSpPr>
        <p:spPr>
          <a:xfrm>
            <a:off x="1285852" y="5143512"/>
            <a:ext cx="785818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stdin</a:t>
            </a:r>
            <a:endParaRPr kumimoji="1" lang="ja-JP" altLang="en-US" dirty="0"/>
          </a:p>
        </p:txBody>
      </p:sp>
      <p:cxnSp>
        <p:nvCxnSpPr>
          <p:cNvPr id="15" name="直線矢印コネクタ 14"/>
          <p:cNvCxnSpPr/>
          <p:nvPr/>
        </p:nvCxnSpPr>
        <p:spPr>
          <a:xfrm rot="5400000">
            <a:off x="-1143040" y="3714752"/>
            <a:ext cx="3429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矢印コネクタ 16"/>
          <p:cNvCxnSpPr/>
          <p:nvPr/>
        </p:nvCxnSpPr>
        <p:spPr>
          <a:xfrm>
            <a:off x="642910" y="5429264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857224" y="428625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?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c = </a:t>
            </a:r>
            <a:r>
              <a:rPr lang="en-US" altLang="ja-JP" dirty="0" err="1" smtClean="0">
                <a:solidFill>
                  <a:schemeClr val="tx1"/>
                </a:solidFill>
              </a:rPr>
              <a:t>getchar</a:t>
            </a:r>
            <a:r>
              <a:rPr lang="en-US" altLang="ja-JP" dirty="0" smtClean="0">
                <a:solidFill>
                  <a:schemeClr val="tx1"/>
                </a:solidFill>
              </a:rPr>
              <a:t>( 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リダイレクションによるファイルと標準入力（出力）の接続</a:t>
            </a:r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/>
        </p:nvGraphicFramePr>
        <p:xfrm>
          <a:off x="770061" y="2285992"/>
          <a:ext cx="7205043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269266"/>
                <a:gridCol w="473393"/>
                <a:gridCol w="269266"/>
                <a:gridCol w="269266"/>
                <a:gridCol w="269266"/>
                <a:gridCol w="269266"/>
                <a:gridCol w="269266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1341565" y="3286124"/>
          <a:ext cx="7802435" cy="4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280326"/>
                <a:gridCol w="473393"/>
                <a:gridCol w="601218"/>
              </a:tblGrid>
              <a:tr h="428628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\n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EOF</a:t>
                      </a:r>
                      <a:endParaRPr kumimoji="1" lang="ja-JP" alt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  <p:cxnSp>
        <p:nvCxnSpPr>
          <p:cNvPr id="9" name="直線矢印コネクタ 8"/>
          <p:cNvCxnSpPr/>
          <p:nvPr/>
        </p:nvCxnSpPr>
        <p:spPr>
          <a:xfrm rot="10800000">
            <a:off x="627185" y="2000240"/>
            <a:ext cx="18573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/>
          <p:cNvSpPr/>
          <p:nvPr/>
        </p:nvSpPr>
        <p:spPr>
          <a:xfrm>
            <a:off x="2071670" y="4429132"/>
            <a:ext cx="2786082" cy="21431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  </a:t>
            </a:r>
            <a:r>
              <a:rPr lang="en-US" altLang="ja-JP" dirty="0" err="1" smtClean="0">
                <a:solidFill>
                  <a:schemeClr val="tx1"/>
                </a:solidFill>
              </a:rPr>
              <a:t>purchar</a:t>
            </a:r>
            <a:r>
              <a:rPr lang="en-US" altLang="ja-JP" dirty="0" smtClean="0">
                <a:solidFill>
                  <a:schemeClr val="tx1"/>
                </a:solidFill>
              </a:rPr>
              <a:t>(c)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500298" y="1571612"/>
            <a:ext cx="62584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入力のリダイレクションによって、</a:t>
            </a:r>
            <a:r>
              <a:rPr lang="en-US" altLang="ja-JP" dirty="0" smtClean="0"/>
              <a:t>test1.txt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stdin</a:t>
            </a:r>
            <a:r>
              <a:rPr lang="ja-JP" altLang="en-US" dirty="0" smtClean="0"/>
              <a:t>に接続される。</a:t>
            </a:r>
            <a:endParaRPr lang="en-US" altLang="ja-JP" dirty="0" smtClean="0"/>
          </a:p>
          <a:p>
            <a:r>
              <a:rPr lang="ja-JP" altLang="en-US" dirty="0" smtClean="0"/>
              <a:t>（キーボードから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文字ずつ入力したのと同じ）</a:t>
            </a:r>
            <a:endParaRPr kumimoji="1" lang="ja-JP" altLang="en-US" dirty="0"/>
          </a:p>
        </p:txBody>
      </p:sp>
      <p:sp>
        <p:nvSpPr>
          <p:cNvPr id="16" name="下矢印 15"/>
          <p:cNvSpPr/>
          <p:nvPr/>
        </p:nvSpPr>
        <p:spPr>
          <a:xfrm flipV="1">
            <a:off x="785786" y="2786058"/>
            <a:ext cx="214314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3214678" y="4572008"/>
            <a:ext cx="1500198" cy="50006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</a:rPr>
              <a:t>T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857488" y="4643446"/>
            <a:ext cx="335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c </a:t>
            </a:r>
            <a:endParaRPr lang="ja-JP" altLang="en-US" dirty="0"/>
          </a:p>
        </p:txBody>
      </p:sp>
      <p:sp>
        <p:nvSpPr>
          <p:cNvPr id="21" name="右矢印 20"/>
          <p:cNvSpPr/>
          <p:nvPr/>
        </p:nvSpPr>
        <p:spPr>
          <a:xfrm>
            <a:off x="4857752" y="5214950"/>
            <a:ext cx="928694" cy="571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stdout</a:t>
            </a:r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5857884" y="5000636"/>
            <a:ext cx="914400" cy="914400"/>
          </a:xfrm>
          <a:prstGeom prst="rect">
            <a:avLst/>
          </a:prstGeom>
          <a:solidFill>
            <a:srgbClr val="00B0F0"/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4000" dirty="0" smtClean="0">
                <a:solidFill>
                  <a:schemeClr val="bg1"/>
                </a:solidFill>
              </a:rPr>
              <a:t>T</a:t>
            </a:r>
            <a:endParaRPr kumimoji="1" lang="ja-JP" altLang="en-US" sz="40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000628" y="4286256"/>
            <a:ext cx="39072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cat1 </a:t>
            </a:r>
            <a:r>
              <a:rPr lang="ja-JP" altLang="en-US" dirty="0" smtClean="0"/>
              <a:t>は </a:t>
            </a:r>
            <a:r>
              <a:rPr lang="en-US" altLang="ja-JP" dirty="0" smtClean="0"/>
              <a:t>1</a:t>
            </a:r>
            <a:r>
              <a:rPr lang="ja-JP" altLang="en-US" dirty="0" smtClean="0"/>
              <a:t>文字ずつ </a:t>
            </a:r>
            <a:r>
              <a:rPr lang="en-US" altLang="ja-JP" dirty="0" err="1" smtClean="0"/>
              <a:t>stdout</a:t>
            </a:r>
            <a:r>
              <a:rPr lang="ja-JP" altLang="en-US" dirty="0" smtClean="0"/>
              <a:t> に出力する。</a:t>
            </a:r>
            <a:endParaRPr lang="en-US" altLang="ja-JP" dirty="0" smtClean="0"/>
          </a:p>
          <a:p>
            <a:r>
              <a:rPr lang="ja-JP" altLang="en-US" dirty="0" smtClean="0"/>
              <a:t>→ 画面に</a:t>
            </a:r>
            <a:r>
              <a:rPr lang="en-US" altLang="ja-JP" dirty="0" smtClean="0"/>
              <a:t>T</a:t>
            </a:r>
            <a:r>
              <a:rPr lang="ja-JP" altLang="en-US" dirty="0" smtClean="0"/>
              <a:t>が表示される。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1773</Words>
  <Application>Microsoft Office PowerPoint</Application>
  <PresentationFormat>画面に合わせる (4:3)</PresentationFormat>
  <Paragraphs>922</Paragraphs>
  <Slides>20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1" baseType="lpstr">
      <vt:lpstr>Office テーマ</vt:lpstr>
      <vt:lpstr>アルゴリズムとデータ構造 補足資料6-1 「サンプルプログラムcat1.c」</vt:lpstr>
      <vt:lpstr>PowerPoint プレゼンテーション</vt:lpstr>
      <vt:lpstr>標準入力 stdin</vt:lpstr>
      <vt:lpstr>テキストファイル test1.txt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  <vt:lpstr>リダイレクションによるファイルと標準入力（出力）の接続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tommy</dc:creator>
  <cp:lastModifiedBy>Takashi Tomii</cp:lastModifiedBy>
  <cp:revision>12</cp:revision>
  <dcterms:created xsi:type="dcterms:W3CDTF">2008-05-08T10:51:06Z</dcterms:created>
  <dcterms:modified xsi:type="dcterms:W3CDTF">2012-04-02T07:19:49Z</dcterms:modified>
</cp:coreProperties>
</file>