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5-3</a:t>
            </a:r>
            <a:br>
              <a:rPr lang="en-US" altLang="ja-JP" dirty="0" smtClean="0"/>
            </a:br>
            <a:r>
              <a:rPr lang="ja-JP" altLang="en-US" dirty="0" smtClean="0"/>
              <a:t>「サンプルプログラム</a:t>
            </a:r>
            <a:r>
              <a:rPr lang="en-US" altLang="ja-JP" dirty="0" err="1" smtClean="0"/>
              <a:t>strcat.c</a:t>
            </a:r>
            <a:r>
              <a:rPr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142984"/>
          <a:ext cx="7358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s[7]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s[8]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s[9]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s[10]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s[11]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s[12]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H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e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,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714612" y="3429000"/>
          <a:ext cx="39620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下矢印 15"/>
          <p:cNvSpPr/>
          <p:nvPr/>
        </p:nvSpPr>
        <p:spPr>
          <a:xfrm>
            <a:off x="6500826" y="571480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6286544" y="142852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10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857916" y="14285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5000628" y="492919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4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572000" y="492919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 flipH="1" flipV="1">
            <a:off x="5214942" y="42862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72198" y="2571744"/>
            <a:ext cx="1427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++]</a:t>
            </a:r>
            <a:r>
              <a:rPr kumimoji="1" lang="en-US" altLang="ja-JP" dirty="0" smtClean="0"/>
              <a:t> = t[j++]</a:t>
            </a:r>
            <a:endParaRPr kumimoji="1" lang="ja-JP" altLang="en-US" dirty="0"/>
          </a:p>
        </p:txBody>
      </p:sp>
      <p:cxnSp>
        <p:nvCxnSpPr>
          <p:cNvPr id="11" name="直線矢印コネクタ 10"/>
          <p:cNvCxnSpPr/>
          <p:nvPr/>
        </p:nvCxnSpPr>
        <p:spPr>
          <a:xfrm rot="5400000" flipH="1" flipV="1">
            <a:off x="5143504" y="2000240"/>
            <a:ext cx="1571636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142984"/>
          <a:ext cx="7358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s[7]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s[8]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s[9]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s[10]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s[11]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s[12]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H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e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,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00206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solidFill>
                          <a:srgbClr val="00206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714612" y="3429000"/>
          <a:ext cx="39620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下矢印 15"/>
          <p:cNvSpPr/>
          <p:nvPr/>
        </p:nvSpPr>
        <p:spPr>
          <a:xfrm>
            <a:off x="7072330" y="571480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6858048" y="142852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11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429420" y="14285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5572132" y="492919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5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143504" y="492919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 flipH="1" flipV="1">
            <a:off x="5786446" y="42862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643702" y="2571744"/>
            <a:ext cx="1427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++]</a:t>
            </a:r>
            <a:r>
              <a:rPr kumimoji="1" lang="en-US" altLang="ja-JP" dirty="0" smtClean="0"/>
              <a:t> = t[j++]</a:t>
            </a:r>
            <a:endParaRPr kumimoji="1" lang="ja-JP" altLang="en-US" dirty="0"/>
          </a:p>
        </p:txBody>
      </p:sp>
      <p:cxnSp>
        <p:nvCxnSpPr>
          <p:cNvPr id="11" name="直線矢印コネクタ 10"/>
          <p:cNvCxnSpPr/>
          <p:nvPr/>
        </p:nvCxnSpPr>
        <p:spPr>
          <a:xfrm rot="5400000" flipH="1" flipV="1">
            <a:off x="5715008" y="2000240"/>
            <a:ext cx="1571636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142984"/>
          <a:ext cx="7358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s[7]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s[8]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s[9]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s[10]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s[11]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s[12]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H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e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,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00206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solidFill>
                          <a:srgbClr val="00206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00206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solidFill>
                          <a:srgbClr val="00206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714612" y="3429000"/>
          <a:ext cx="39620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下矢印 15"/>
          <p:cNvSpPr/>
          <p:nvPr/>
        </p:nvSpPr>
        <p:spPr>
          <a:xfrm>
            <a:off x="7572364" y="571480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7358082" y="142852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12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929454" y="14285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6072166" y="492919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6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643538" y="492919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 flipH="1" flipV="1">
            <a:off x="6286480" y="42862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929454" y="2786058"/>
            <a:ext cx="2108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(s[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++]</a:t>
            </a:r>
            <a:r>
              <a:rPr kumimoji="1" lang="en-US" altLang="ja-JP" dirty="0" smtClean="0"/>
              <a:t> = t[j++])!=‘\0’</a:t>
            </a:r>
          </a:p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False!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1" name="直線矢印コネクタ 10"/>
          <p:cNvCxnSpPr/>
          <p:nvPr/>
        </p:nvCxnSpPr>
        <p:spPr>
          <a:xfrm rot="5400000" flipH="1" flipV="1">
            <a:off x="6215042" y="2000240"/>
            <a:ext cx="1571636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214414" y="1643050"/>
            <a:ext cx="62826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サンプルプログラム： </a:t>
            </a:r>
            <a:r>
              <a:rPr kumimoji="1" lang="en-US" altLang="ja-JP" sz="4000" dirty="0" err="1" smtClean="0"/>
              <a:t>strcat.c</a:t>
            </a:r>
            <a:endParaRPr kumimoji="1" lang="ja-JP" altLang="en-US" sz="4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7158" y="2928934"/>
            <a:ext cx="81724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文字列の扱い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文字列は</a:t>
            </a:r>
            <a:r>
              <a:rPr lang="en-US" altLang="ja-JP" sz="2400" dirty="0" smtClean="0"/>
              <a:t>char</a:t>
            </a:r>
            <a:r>
              <a:rPr lang="ja-JP" altLang="en-US" sz="2400" dirty="0" smtClean="0"/>
              <a:t>型の配列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文字列の終端は</a:t>
            </a:r>
            <a:r>
              <a:rPr lang="en-US" altLang="ja-JP" sz="2400" dirty="0" smtClean="0"/>
              <a:t>’\0’</a:t>
            </a:r>
          </a:p>
          <a:p>
            <a:pPr>
              <a:buFont typeface="Arial" pitchFamily="34" charset="0"/>
              <a:buChar char="•"/>
            </a:pP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文字列を結合する場合は、配列の要素一つ一つを転送する。</a:t>
            </a:r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142984"/>
          <a:ext cx="7358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s[7]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s[8]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s[9]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s[10]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s[11]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s[12]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H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e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,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714612" y="3429000"/>
          <a:ext cx="39620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テキスト ボックス 21"/>
          <p:cNvSpPr txBox="1"/>
          <p:nvPr/>
        </p:nvSpPr>
        <p:spPr>
          <a:xfrm>
            <a:off x="4357686" y="2000240"/>
            <a:ext cx="69602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0" dirty="0" smtClean="0"/>
              <a:t>+</a:t>
            </a:r>
            <a:endParaRPr kumimoji="1" lang="ja-JP" altLang="en-US" sz="8000" dirty="0"/>
          </a:p>
        </p:txBody>
      </p:sp>
      <p:sp>
        <p:nvSpPr>
          <p:cNvPr id="23" name="下矢印 22"/>
          <p:cNvSpPr/>
          <p:nvPr/>
        </p:nvSpPr>
        <p:spPr>
          <a:xfrm>
            <a:off x="4572000" y="4286256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785786" y="5572140"/>
          <a:ext cx="7358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s[7]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s[8]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s[9]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s[10]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s[11]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s[12]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H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e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,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142984"/>
          <a:ext cx="7358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s[7]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s[8]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s[9]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s[10]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s[11]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s[12]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H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e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,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714612" y="3429000"/>
          <a:ext cx="39620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下矢印 15"/>
          <p:cNvSpPr/>
          <p:nvPr/>
        </p:nvSpPr>
        <p:spPr>
          <a:xfrm>
            <a:off x="4214810" y="571480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4000528" y="142852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6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71900" y="14285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2714612" y="492919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285984" y="492919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 flipH="1" flipV="1">
            <a:off x="2928926" y="42862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142984"/>
          <a:ext cx="7358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s[7]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s[8]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s[9]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s[10]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s[11]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s[12]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H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e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,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714612" y="3429000"/>
          <a:ext cx="39620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下矢印 15"/>
          <p:cNvSpPr/>
          <p:nvPr/>
        </p:nvSpPr>
        <p:spPr>
          <a:xfrm>
            <a:off x="4214810" y="571480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4000528" y="142852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6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71900" y="14285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2714612" y="492919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285984" y="492919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 flipH="1" flipV="1">
            <a:off x="2928926" y="42862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786182" y="2571744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</a:t>
            </a:r>
            <a:r>
              <a:rPr kumimoji="1" lang="en-US" altLang="ja-JP" dirty="0" smtClean="0"/>
              <a:t> = t[j]</a:t>
            </a:r>
            <a:endParaRPr kumimoji="1" lang="ja-JP" altLang="en-US" dirty="0"/>
          </a:p>
        </p:txBody>
      </p:sp>
      <p:cxnSp>
        <p:nvCxnSpPr>
          <p:cNvPr id="12" name="直線矢印コネクタ 11"/>
          <p:cNvCxnSpPr/>
          <p:nvPr/>
        </p:nvCxnSpPr>
        <p:spPr>
          <a:xfrm rot="5400000" flipH="1" flipV="1">
            <a:off x="2857488" y="2000240"/>
            <a:ext cx="1571636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142984"/>
          <a:ext cx="7358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s[7]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s[8]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s[9]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s[10]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s[11]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s[12]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H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e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,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714612" y="3429000"/>
          <a:ext cx="39620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下矢印 15"/>
          <p:cNvSpPr/>
          <p:nvPr/>
        </p:nvSpPr>
        <p:spPr>
          <a:xfrm>
            <a:off x="4786314" y="571480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4572032" y="142852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7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143404" y="14285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3286116" y="492919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1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857488" y="492919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 flipH="1" flipV="1">
            <a:off x="3500430" y="42862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142984"/>
          <a:ext cx="7358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s[7]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s[8]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s[9]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s[10]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s[11]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s[12]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H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e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,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714612" y="3429000"/>
          <a:ext cx="39620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下矢印 15"/>
          <p:cNvSpPr/>
          <p:nvPr/>
        </p:nvSpPr>
        <p:spPr>
          <a:xfrm>
            <a:off x="4786314" y="571480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4572032" y="142852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7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143404" y="14285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3286116" y="492919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1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857488" y="492919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 flipH="1" flipV="1">
            <a:off x="3500430" y="42862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357686" y="2571744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</a:t>
            </a:r>
            <a:r>
              <a:rPr kumimoji="1" lang="en-US" altLang="ja-JP" dirty="0" smtClean="0"/>
              <a:t> = t[j]</a:t>
            </a:r>
            <a:endParaRPr kumimoji="1" lang="ja-JP" altLang="en-US" dirty="0"/>
          </a:p>
        </p:txBody>
      </p:sp>
      <p:cxnSp>
        <p:nvCxnSpPr>
          <p:cNvPr id="11" name="直線矢印コネクタ 10"/>
          <p:cNvCxnSpPr/>
          <p:nvPr/>
        </p:nvCxnSpPr>
        <p:spPr>
          <a:xfrm rot="5400000" flipH="1" flipV="1">
            <a:off x="3428992" y="2000240"/>
            <a:ext cx="1571636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142984"/>
          <a:ext cx="7358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s[7]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s[8]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s[9]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s[10]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s[11]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s[12]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H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e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,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714612" y="3429000"/>
          <a:ext cx="39620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下矢印 15"/>
          <p:cNvSpPr/>
          <p:nvPr/>
        </p:nvSpPr>
        <p:spPr>
          <a:xfrm>
            <a:off x="5357818" y="571480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5143536" y="142852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8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14908" y="14285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3857620" y="492919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2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428992" y="492919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 flipH="1" flipV="1">
            <a:off x="4071934" y="42862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929190" y="2571744"/>
            <a:ext cx="1427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++]</a:t>
            </a:r>
            <a:r>
              <a:rPr kumimoji="1" lang="en-US" altLang="ja-JP" dirty="0" smtClean="0"/>
              <a:t> = t[j++]</a:t>
            </a:r>
            <a:endParaRPr kumimoji="1" lang="ja-JP" altLang="en-US" dirty="0"/>
          </a:p>
        </p:txBody>
      </p:sp>
      <p:cxnSp>
        <p:nvCxnSpPr>
          <p:cNvPr id="11" name="直線矢印コネクタ 10"/>
          <p:cNvCxnSpPr/>
          <p:nvPr/>
        </p:nvCxnSpPr>
        <p:spPr>
          <a:xfrm rot="5400000" flipH="1" flipV="1">
            <a:off x="4000496" y="2000240"/>
            <a:ext cx="1571636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142984"/>
          <a:ext cx="7358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s[7]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s[8]</a:t>
                      </a:r>
                      <a:endParaRPr kumimoji="1" lang="ja-JP" altLang="en-US" sz="1200" b="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s[9]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s[10]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s[11]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s[12]</a:t>
                      </a:r>
                      <a:endParaRPr kumimoji="1" lang="ja-JP" altLang="en-US" sz="12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H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e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,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?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714612" y="3429000"/>
          <a:ext cx="39620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08"/>
                <a:gridCol w="566008"/>
                <a:gridCol w="566008"/>
                <a:gridCol w="566008"/>
                <a:gridCol w="566008"/>
                <a:gridCol w="566008"/>
                <a:gridCol w="566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t[0]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t[1]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t[2]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t[3]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t[4]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t[5]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t[6]</a:t>
                      </a:r>
                      <a:endParaRPr kumimoji="1" lang="ja-JP" altLang="en-US" sz="12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w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o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r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l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d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.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\0</a:t>
                      </a:r>
                      <a:endParaRPr kumimoji="1" lang="ja-JP" altLang="en-US" sz="14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下矢印 15"/>
          <p:cNvSpPr/>
          <p:nvPr/>
        </p:nvSpPr>
        <p:spPr>
          <a:xfrm>
            <a:off x="5929322" y="571480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5715040" y="142852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9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286412" y="14285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29124" y="492919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3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000496" y="492919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 flipH="1" flipV="1">
            <a:off x="4643438" y="42862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500694" y="2571744"/>
            <a:ext cx="1427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++]</a:t>
            </a:r>
            <a:r>
              <a:rPr kumimoji="1" lang="en-US" altLang="ja-JP" dirty="0" smtClean="0"/>
              <a:t> = t[j++]</a:t>
            </a:r>
            <a:endParaRPr kumimoji="1" lang="ja-JP" altLang="en-US" dirty="0"/>
          </a:p>
        </p:txBody>
      </p:sp>
      <p:cxnSp>
        <p:nvCxnSpPr>
          <p:cNvPr id="11" name="直線矢印コネクタ 10"/>
          <p:cNvCxnSpPr/>
          <p:nvPr/>
        </p:nvCxnSpPr>
        <p:spPr>
          <a:xfrm rot="5400000" flipH="1" flipV="1">
            <a:off x="4572000" y="2000240"/>
            <a:ext cx="1571636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802</Words>
  <Application>Microsoft Office PowerPoint</Application>
  <PresentationFormat>画面に合わせる (4:3)</PresentationFormat>
  <Paragraphs>483</Paragraphs>
  <Slides>12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Office テーマ</vt:lpstr>
      <vt:lpstr>アルゴリズムとデータ構造 補足資料5-3 「サンプルプログラムstrcat.c」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8</cp:revision>
  <dcterms:created xsi:type="dcterms:W3CDTF">2008-05-02T12:58:54Z</dcterms:created>
  <dcterms:modified xsi:type="dcterms:W3CDTF">2012-04-02T07:19:03Z</dcterms:modified>
</cp:coreProperties>
</file>