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4-2</a:t>
            </a:r>
            <a:br>
              <a:rPr lang="en-US" altLang="ja-JP" dirty="0" smtClean="0"/>
            </a:br>
            <a:r>
              <a:rPr lang="ja-JP" altLang="en-US" dirty="0" smtClean="0"/>
              <a:t>「線形探索」</a:t>
            </a:r>
            <a:endParaRPr kumimoji="1" lang="ja-JP" altLang="en-US" dirty="0"/>
          </a:p>
        </p:txBody>
      </p:sp>
      <p:sp>
        <p:nvSpPr>
          <p:cNvPr id="4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357158" y="1714488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5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7158" y="2285992"/>
            <a:ext cx="2786082" cy="571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8596" y="2357430"/>
            <a:ext cx="17999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 </a:t>
            </a:r>
            <a:r>
              <a:rPr lang="en-US" altLang="ja-JP" dirty="0" err="1" smtClean="0">
                <a:solidFill>
                  <a:srgbClr val="FFC000"/>
                </a:solidFill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</a:rPr>
              <a:t> </a:t>
            </a:r>
            <a:r>
              <a:rPr lang="en-US" altLang="ja-JP" dirty="0" err="1" smtClean="0">
                <a:solidFill>
                  <a:srgbClr val="FFC000"/>
                </a:solidFill>
              </a:rPr>
              <a:t>i</a:t>
            </a:r>
            <a:endParaRPr lang="en-US" altLang="ja-JP" dirty="0" smtClean="0">
              <a:solidFill>
                <a:srgbClr val="FFC00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285984" y="2357430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57158" y="2857496"/>
            <a:ext cx="2786082" cy="33575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357158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14282" y="1285860"/>
            <a:ext cx="121360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search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FF0000"/>
                </a:solidFill>
              </a:rPr>
              <a:t>3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1" name="ひし形 20"/>
          <p:cNvSpPr/>
          <p:nvPr/>
        </p:nvSpPr>
        <p:spPr>
          <a:xfrm>
            <a:off x="714348" y="3071810"/>
            <a:ext cx="2143140" cy="1071570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000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 != 10  &amp;&amp; a[</a:t>
            </a:r>
            <a:r>
              <a:rPr lang="en-US" altLang="ja-JP" dirty="0" smtClean="0">
                <a:solidFill>
                  <a:srgbClr val="FF000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] != x 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1428728" y="428625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err="1" smtClean="0">
                <a:solidFill>
                  <a:srgbClr val="FF0000"/>
                </a:solidFill>
              </a:rPr>
              <a:t>i</a:t>
            </a:r>
            <a:r>
              <a:rPr lang="en-US" altLang="ja-JP" dirty="0" smtClean="0">
                <a:solidFill>
                  <a:srgbClr val="FF0000"/>
                </a:solidFill>
              </a:rPr>
              <a:t>++;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3" name="ひし形 22"/>
          <p:cNvSpPr/>
          <p:nvPr/>
        </p:nvSpPr>
        <p:spPr>
          <a:xfrm>
            <a:off x="928662" y="5072074"/>
            <a:ext cx="1714512" cy="571504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 != 10</a:t>
            </a:r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428596" y="571501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7030A0"/>
                </a:solidFill>
              </a:rPr>
              <a:t>有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357422" y="571501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7030A0"/>
                </a:solidFill>
              </a:rPr>
              <a:t>無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28" name="直線矢印コネクタ 27"/>
          <p:cNvCxnSpPr>
            <a:stCxn id="21" idx="2"/>
            <a:endCxn id="22" idx="0"/>
          </p:cNvCxnSpPr>
          <p:nvPr/>
        </p:nvCxnSpPr>
        <p:spPr>
          <a:xfrm rot="5400000">
            <a:off x="1714480" y="4214818"/>
            <a:ext cx="142876" cy="1588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図形 31"/>
          <p:cNvCxnSpPr>
            <a:stCxn id="23" idx="1"/>
            <a:endCxn id="24" idx="0"/>
          </p:cNvCxnSpPr>
          <p:nvPr/>
        </p:nvCxnSpPr>
        <p:spPr>
          <a:xfrm rot="10800000" flipV="1">
            <a:off x="785786" y="5357826"/>
            <a:ext cx="142876" cy="35719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図形 33"/>
          <p:cNvCxnSpPr>
            <a:stCxn id="23" idx="3"/>
            <a:endCxn id="26" idx="0"/>
          </p:cNvCxnSpPr>
          <p:nvPr/>
        </p:nvCxnSpPr>
        <p:spPr>
          <a:xfrm>
            <a:off x="2643174" y="5357826"/>
            <a:ext cx="71438" cy="35719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カギ線コネクタ 36"/>
          <p:cNvCxnSpPr>
            <a:stCxn id="24" idx="2"/>
            <a:endCxn id="17" idx="0"/>
          </p:cNvCxnSpPr>
          <p:nvPr/>
        </p:nvCxnSpPr>
        <p:spPr>
          <a:xfrm rot="16200000" flipH="1">
            <a:off x="1196554" y="5661437"/>
            <a:ext cx="142876" cy="9644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カギ線コネクタ 38"/>
          <p:cNvCxnSpPr>
            <a:stCxn id="26" idx="2"/>
            <a:endCxn id="17" idx="0"/>
          </p:cNvCxnSpPr>
          <p:nvPr/>
        </p:nvCxnSpPr>
        <p:spPr>
          <a:xfrm rot="5400000">
            <a:off x="2160968" y="5661438"/>
            <a:ext cx="142876" cy="9644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>
            <a:stCxn id="15" idx="0"/>
            <a:endCxn id="21" idx="0"/>
          </p:cNvCxnSpPr>
          <p:nvPr/>
        </p:nvCxnSpPr>
        <p:spPr>
          <a:xfrm rot="16200000" flipH="1">
            <a:off x="1660901" y="2946794"/>
            <a:ext cx="214314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/>
          <p:nvPr/>
        </p:nvCxnSpPr>
        <p:spPr>
          <a:xfrm rot="10800000">
            <a:off x="1785918" y="3000372"/>
            <a:ext cx="1214446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図形 53"/>
          <p:cNvCxnSpPr>
            <a:stCxn id="22" idx="2"/>
          </p:cNvCxnSpPr>
          <p:nvPr/>
        </p:nvCxnSpPr>
        <p:spPr>
          <a:xfrm rot="16200000" flipH="1">
            <a:off x="2321703" y="4107661"/>
            <a:ext cx="142876" cy="1214446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 rot="5400000">
            <a:off x="2108183" y="3893347"/>
            <a:ext cx="1785156" cy="79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図形 66"/>
          <p:cNvCxnSpPr>
            <a:stCxn id="21" idx="1"/>
            <a:endCxn id="23" idx="0"/>
          </p:cNvCxnSpPr>
          <p:nvPr/>
        </p:nvCxnSpPr>
        <p:spPr>
          <a:xfrm rot="10800000" flipH="1" flipV="1">
            <a:off x="714348" y="3607594"/>
            <a:ext cx="1071570" cy="1464479"/>
          </a:xfrm>
          <a:prstGeom prst="bentConnector4">
            <a:avLst>
              <a:gd name="adj1" fmla="val -21333"/>
              <a:gd name="adj2" fmla="val 90407"/>
            </a:avLst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2071670" y="392906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true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28596" y="3214686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false</a:t>
            </a:r>
            <a:endParaRPr kumimoji="1" lang="ja-JP" altLang="en-US" dirty="0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500034" y="500063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true</a:t>
            </a:r>
            <a:endParaRPr kumimoji="1" lang="ja-JP" altLang="en-US" dirty="0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428860" y="5000636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false</a:t>
            </a:r>
            <a:endParaRPr kumimoji="1" lang="ja-JP" altLang="en-US" dirty="0"/>
          </a:p>
        </p:txBody>
      </p:sp>
      <p:sp>
        <p:nvSpPr>
          <p:cNvPr id="31" name="下矢印 30"/>
          <p:cNvSpPr/>
          <p:nvPr/>
        </p:nvSpPr>
        <p:spPr>
          <a:xfrm>
            <a:off x="3214678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71802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=0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357158" y="1714488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5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7158" y="2285992"/>
            <a:ext cx="2786082" cy="571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8596" y="2357430"/>
            <a:ext cx="17999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 </a:t>
            </a:r>
            <a:r>
              <a:rPr lang="en-US" altLang="ja-JP" dirty="0" err="1" smtClean="0">
                <a:solidFill>
                  <a:srgbClr val="FFC000"/>
                </a:solidFill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</a:rPr>
              <a:t> </a:t>
            </a:r>
            <a:r>
              <a:rPr lang="en-US" altLang="ja-JP" dirty="0" err="1" smtClean="0">
                <a:solidFill>
                  <a:srgbClr val="FFC000"/>
                </a:solidFill>
              </a:rPr>
              <a:t>i</a:t>
            </a:r>
            <a:endParaRPr lang="en-US" altLang="ja-JP" dirty="0" smtClean="0">
              <a:solidFill>
                <a:srgbClr val="FFC00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285984" y="2357430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57158" y="2857496"/>
            <a:ext cx="2786082" cy="33575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357158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14282" y="1285860"/>
            <a:ext cx="121360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search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>
                <a:solidFill>
                  <a:srgbClr val="FF0000"/>
                </a:solidFill>
              </a:rPr>
              <a:t>5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1" name="ひし形 20"/>
          <p:cNvSpPr/>
          <p:nvPr/>
        </p:nvSpPr>
        <p:spPr>
          <a:xfrm>
            <a:off x="714348" y="3071810"/>
            <a:ext cx="2143140" cy="1071570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0000"/>
                </a:solidFill>
              </a:rPr>
              <a:t>1</a:t>
            </a:r>
            <a:r>
              <a:rPr lang="en-US" altLang="ja-JP" dirty="0" smtClean="0">
                <a:solidFill>
                  <a:srgbClr val="7030A0"/>
                </a:solidFill>
              </a:rPr>
              <a:t> != 10  &amp;&amp; a[</a:t>
            </a:r>
            <a:r>
              <a:rPr lang="en-US" altLang="ja-JP" dirty="0" smtClean="0">
                <a:solidFill>
                  <a:srgbClr val="FF0000"/>
                </a:solidFill>
              </a:rPr>
              <a:t>1</a:t>
            </a:r>
            <a:r>
              <a:rPr lang="en-US" altLang="ja-JP" dirty="0" smtClean="0">
                <a:solidFill>
                  <a:srgbClr val="7030A0"/>
                </a:solidFill>
              </a:rPr>
              <a:t>] != x 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1428728" y="428625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err="1" smtClean="0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++;</a:t>
            </a:r>
            <a:endParaRPr kumimoji="1" lang="ja-JP" altLang="en-US" dirty="0"/>
          </a:p>
        </p:txBody>
      </p:sp>
      <p:sp>
        <p:nvSpPr>
          <p:cNvPr id="23" name="ひし形 22"/>
          <p:cNvSpPr/>
          <p:nvPr/>
        </p:nvSpPr>
        <p:spPr>
          <a:xfrm>
            <a:off x="928662" y="5072074"/>
            <a:ext cx="1714512" cy="571504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 != 10</a:t>
            </a:r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428596" y="571501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7030A0"/>
                </a:solidFill>
              </a:rPr>
              <a:t>有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357422" y="571501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7030A0"/>
                </a:solidFill>
              </a:rPr>
              <a:t>無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28" name="直線矢印コネクタ 27"/>
          <p:cNvCxnSpPr>
            <a:stCxn id="21" idx="2"/>
            <a:endCxn id="22" idx="0"/>
          </p:cNvCxnSpPr>
          <p:nvPr/>
        </p:nvCxnSpPr>
        <p:spPr>
          <a:xfrm rot="5400000">
            <a:off x="1714480" y="4214818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図形 31"/>
          <p:cNvCxnSpPr>
            <a:stCxn id="23" idx="1"/>
            <a:endCxn id="24" idx="0"/>
          </p:cNvCxnSpPr>
          <p:nvPr/>
        </p:nvCxnSpPr>
        <p:spPr>
          <a:xfrm rot="10800000" flipV="1">
            <a:off x="785786" y="5357826"/>
            <a:ext cx="142876" cy="35719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図形 33"/>
          <p:cNvCxnSpPr>
            <a:stCxn id="23" idx="3"/>
            <a:endCxn id="26" idx="0"/>
          </p:cNvCxnSpPr>
          <p:nvPr/>
        </p:nvCxnSpPr>
        <p:spPr>
          <a:xfrm>
            <a:off x="2643174" y="5357826"/>
            <a:ext cx="71438" cy="35719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カギ線コネクタ 36"/>
          <p:cNvCxnSpPr>
            <a:stCxn id="24" idx="2"/>
            <a:endCxn id="17" idx="0"/>
          </p:cNvCxnSpPr>
          <p:nvPr/>
        </p:nvCxnSpPr>
        <p:spPr>
          <a:xfrm rot="16200000" flipH="1">
            <a:off x="1196554" y="5661437"/>
            <a:ext cx="142876" cy="9644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カギ線コネクタ 38"/>
          <p:cNvCxnSpPr>
            <a:stCxn id="26" idx="2"/>
            <a:endCxn id="17" idx="0"/>
          </p:cNvCxnSpPr>
          <p:nvPr/>
        </p:nvCxnSpPr>
        <p:spPr>
          <a:xfrm rot="5400000">
            <a:off x="2160968" y="5661438"/>
            <a:ext cx="142876" cy="9644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>
            <a:stCxn id="15" idx="0"/>
            <a:endCxn id="21" idx="0"/>
          </p:cNvCxnSpPr>
          <p:nvPr/>
        </p:nvCxnSpPr>
        <p:spPr>
          <a:xfrm rot="16200000" flipH="1">
            <a:off x="1660901" y="2946794"/>
            <a:ext cx="214314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/>
          <p:nvPr/>
        </p:nvCxnSpPr>
        <p:spPr>
          <a:xfrm rot="10800000">
            <a:off x="1785918" y="3000372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図形 53"/>
          <p:cNvCxnSpPr>
            <a:stCxn id="22" idx="2"/>
          </p:cNvCxnSpPr>
          <p:nvPr/>
        </p:nvCxnSpPr>
        <p:spPr>
          <a:xfrm rot="16200000" flipH="1">
            <a:off x="2321703" y="4107661"/>
            <a:ext cx="142876" cy="121444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 rot="5400000">
            <a:off x="2108183" y="3893347"/>
            <a:ext cx="178515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図形 66"/>
          <p:cNvCxnSpPr>
            <a:stCxn id="21" idx="1"/>
            <a:endCxn id="23" idx="0"/>
          </p:cNvCxnSpPr>
          <p:nvPr/>
        </p:nvCxnSpPr>
        <p:spPr>
          <a:xfrm rot="10800000" flipH="1" flipV="1">
            <a:off x="714348" y="3607594"/>
            <a:ext cx="1071570" cy="1464479"/>
          </a:xfrm>
          <a:prstGeom prst="bentConnector4">
            <a:avLst>
              <a:gd name="adj1" fmla="val -21333"/>
              <a:gd name="adj2" fmla="val 9040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2071670" y="392906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true</a:t>
            </a:r>
            <a:endParaRPr kumimoji="1" lang="ja-JP" altLang="en-US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28596" y="3214686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false</a:t>
            </a:r>
            <a:endParaRPr kumimoji="1" lang="ja-JP" altLang="en-US" dirty="0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500034" y="500063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true</a:t>
            </a:r>
            <a:endParaRPr kumimoji="1" lang="ja-JP" altLang="en-US" dirty="0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428860" y="5000636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false</a:t>
            </a:r>
            <a:endParaRPr kumimoji="1" lang="ja-JP" altLang="en-US" dirty="0"/>
          </a:p>
        </p:txBody>
      </p:sp>
      <p:sp>
        <p:nvSpPr>
          <p:cNvPr id="31" name="下矢印 30"/>
          <p:cNvSpPr/>
          <p:nvPr/>
        </p:nvSpPr>
        <p:spPr>
          <a:xfrm>
            <a:off x="3786182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428736"/>
            <a:ext cx="1428760" cy="428628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3643306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=1</a:t>
            </a:r>
            <a:endParaRPr kumimoji="1" lang="ja-JP" altLang="en-US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000364" y="1428736"/>
            <a:ext cx="1136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!=  </a:t>
            </a:r>
            <a:r>
              <a:rPr kumimoji="1" lang="ja-JP" altLang="en-US" dirty="0" smtClean="0">
                <a:solidFill>
                  <a:srgbClr val="FF0000"/>
                </a:solidFill>
              </a:rPr>
              <a:t>→ </a:t>
            </a:r>
            <a:r>
              <a:rPr lang="en-US" altLang="ja-JP" dirty="0" smtClean="0">
                <a:solidFill>
                  <a:srgbClr val="FF0000"/>
                </a:solidFill>
              </a:rPr>
              <a:t>true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5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1" name="下矢印 30"/>
          <p:cNvSpPr/>
          <p:nvPr/>
        </p:nvSpPr>
        <p:spPr>
          <a:xfrm>
            <a:off x="3786182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428736"/>
            <a:ext cx="1428760" cy="428628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3643306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=1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5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1" name="下矢印 30"/>
          <p:cNvSpPr/>
          <p:nvPr/>
        </p:nvSpPr>
        <p:spPr>
          <a:xfrm>
            <a:off x="4429124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428736"/>
            <a:ext cx="2000264" cy="428628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4286248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=2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5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1" name="下矢印 30"/>
          <p:cNvSpPr/>
          <p:nvPr/>
        </p:nvSpPr>
        <p:spPr>
          <a:xfrm>
            <a:off x="5000628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428736"/>
            <a:ext cx="2714644" cy="428628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4857752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=3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5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1" name="下矢印 30"/>
          <p:cNvSpPr/>
          <p:nvPr/>
        </p:nvSpPr>
        <p:spPr>
          <a:xfrm>
            <a:off x="5643570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428736"/>
            <a:ext cx="3286148" cy="428628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5500694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=4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5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1" name="下矢印 30"/>
          <p:cNvSpPr/>
          <p:nvPr/>
        </p:nvSpPr>
        <p:spPr>
          <a:xfrm>
            <a:off x="6215074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428736"/>
            <a:ext cx="3929090" cy="428628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6072198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=5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5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1" name="下矢印 30"/>
          <p:cNvSpPr/>
          <p:nvPr/>
        </p:nvSpPr>
        <p:spPr>
          <a:xfrm>
            <a:off x="6786578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428736"/>
            <a:ext cx="4500594" cy="428628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6643702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=6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357686" y="164305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==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5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1" name="下矢印 30"/>
          <p:cNvSpPr/>
          <p:nvPr/>
        </p:nvSpPr>
        <p:spPr>
          <a:xfrm>
            <a:off x="6786578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428736"/>
            <a:ext cx="4500594" cy="428628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5429256" y="3286124"/>
            <a:ext cx="27302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 smtClean="0"/>
              <a:t>i</a:t>
            </a:r>
            <a:r>
              <a:rPr kumimoji="1" lang="en-US" altLang="ja-JP" sz="2400" dirty="0" smtClean="0"/>
              <a:t>==6 </a:t>
            </a:r>
            <a:r>
              <a:rPr kumimoji="1" lang="ja-JP" altLang="en-US" sz="2400" dirty="0" smtClean="0"/>
              <a:t>にあった！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「</a:t>
            </a:r>
            <a:r>
              <a:rPr lang="en-US" altLang="ja-JP" sz="2400" dirty="0" smtClean="0"/>
              <a:t>5: </a:t>
            </a:r>
            <a:r>
              <a:rPr lang="ja-JP" altLang="en-US" sz="2400" dirty="0" smtClean="0"/>
              <a:t>みつかりました」</a:t>
            </a:r>
            <a:endParaRPr kumimoji="1" lang="ja-JP" altLang="en-US" sz="24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357686" y="164305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==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357158" y="1714488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30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7158" y="2285992"/>
            <a:ext cx="2786082" cy="571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8596" y="2357430"/>
            <a:ext cx="17999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 </a:t>
            </a:r>
            <a:r>
              <a:rPr lang="en-US" altLang="ja-JP" dirty="0" err="1" smtClean="0">
                <a:solidFill>
                  <a:srgbClr val="FFC000"/>
                </a:solidFill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</a:rPr>
              <a:t> </a:t>
            </a:r>
            <a:r>
              <a:rPr lang="en-US" altLang="ja-JP" dirty="0" err="1" smtClean="0">
                <a:solidFill>
                  <a:srgbClr val="FFC000"/>
                </a:solidFill>
              </a:rPr>
              <a:t>i</a:t>
            </a:r>
            <a:endParaRPr lang="en-US" altLang="ja-JP" dirty="0" smtClean="0">
              <a:solidFill>
                <a:srgbClr val="FFC00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285984" y="2357430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57158" y="2857496"/>
            <a:ext cx="2786082" cy="33575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357158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14282" y="1285860"/>
            <a:ext cx="133062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search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FF0000"/>
                </a:solidFill>
              </a:rPr>
              <a:t>30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1" name="ひし形 20"/>
          <p:cNvSpPr/>
          <p:nvPr/>
        </p:nvSpPr>
        <p:spPr>
          <a:xfrm>
            <a:off x="714348" y="3071810"/>
            <a:ext cx="2143140" cy="1071570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 != 10  &amp;&amp; a[</a:t>
            </a:r>
            <a:r>
              <a:rPr lang="en-US" altLang="ja-JP" dirty="0" err="1" smtClean="0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] != x 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1428728" y="428625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err="1" smtClean="0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++;</a:t>
            </a:r>
            <a:endParaRPr kumimoji="1" lang="ja-JP" altLang="en-US" dirty="0"/>
          </a:p>
        </p:txBody>
      </p:sp>
      <p:sp>
        <p:nvSpPr>
          <p:cNvPr id="23" name="ひし形 22"/>
          <p:cNvSpPr/>
          <p:nvPr/>
        </p:nvSpPr>
        <p:spPr>
          <a:xfrm>
            <a:off x="928662" y="5072074"/>
            <a:ext cx="1714512" cy="571504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 != 10</a:t>
            </a:r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428596" y="571501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7030A0"/>
                </a:solidFill>
              </a:rPr>
              <a:t>有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357422" y="571501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7030A0"/>
                </a:solidFill>
              </a:rPr>
              <a:t>無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28" name="直線矢印コネクタ 27"/>
          <p:cNvCxnSpPr>
            <a:stCxn id="21" idx="2"/>
            <a:endCxn id="22" idx="0"/>
          </p:cNvCxnSpPr>
          <p:nvPr/>
        </p:nvCxnSpPr>
        <p:spPr>
          <a:xfrm rot="5400000">
            <a:off x="1714480" y="4214818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図形 31"/>
          <p:cNvCxnSpPr>
            <a:stCxn id="23" idx="1"/>
            <a:endCxn id="24" idx="0"/>
          </p:cNvCxnSpPr>
          <p:nvPr/>
        </p:nvCxnSpPr>
        <p:spPr>
          <a:xfrm rot="10800000" flipV="1">
            <a:off x="785786" y="5357826"/>
            <a:ext cx="142876" cy="35719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図形 33"/>
          <p:cNvCxnSpPr>
            <a:stCxn id="23" idx="3"/>
            <a:endCxn id="26" idx="0"/>
          </p:cNvCxnSpPr>
          <p:nvPr/>
        </p:nvCxnSpPr>
        <p:spPr>
          <a:xfrm>
            <a:off x="2643174" y="5357826"/>
            <a:ext cx="71438" cy="35719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カギ線コネクタ 36"/>
          <p:cNvCxnSpPr>
            <a:stCxn id="24" idx="2"/>
            <a:endCxn id="17" idx="0"/>
          </p:cNvCxnSpPr>
          <p:nvPr/>
        </p:nvCxnSpPr>
        <p:spPr>
          <a:xfrm rot="16200000" flipH="1">
            <a:off x="1196554" y="5661437"/>
            <a:ext cx="142876" cy="9644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カギ線コネクタ 38"/>
          <p:cNvCxnSpPr>
            <a:stCxn id="26" idx="2"/>
            <a:endCxn id="17" idx="0"/>
          </p:cNvCxnSpPr>
          <p:nvPr/>
        </p:nvCxnSpPr>
        <p:spPr>
          <a:xfrm rot="5400000">
            <a:off x="2160968" y="5661438"/>
            <a:ext cx="142876" cy="9644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>
            <a:stCxn id="15" idx="0"/>
            <a:endCxn id="21" idx="0"/>
          </p:cNvCxnSpPr>
          <p:nvPr/>
        </p:nvCxnSpPr>
        <p:spPr>
          <a:xfrm rot="16200000" flipH="1">
            <a:off x="1660901" y="2946794"/>
            <a:ext cx="214314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/>
          <p:nvPr/>
        </p:nvCxnSpPr>
        <p:spPr>
          <a:xfrm rot="10800000">
            <a:off x="1785918" y="3000372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図形 53"/>
          <p:cNvCxnSpPr>
            <a:stCxn id="22" idx="2"/>
          </p:cNvCxnSpPr>
          <p:nvPr/>
        </p:nvCxnSpPr>
        <p:spPr>
          <a:xfrm rot="16200000" flipH="1">
            <a:off x="2321703" y="4107661"/>
            <a:ext cx="142876" cy="121444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 rot="5400000">
            <a:off x="2108183" y="3893347"/>
            <a:ext cx="178515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図形 66"/>
          <p:cNvCxnSpPr>
            <a:stCxn id="21" idx="1"/>
            <a:endCxn id="23" idx="0"/>
          </p:cNvCxnSpPr>
          <p:nvPr/>
        </p:nvCxnSpPr>
        <p:spPr>
          <a:xfrm rot="10800000" flipH="1" flipV="1">
            <a:off x="714348" y="3607594"/>
            <a:ext cx="1071570" cy="1464479"/>
          </a:xfrm>
          <a:prstGeom prst="bentConnector4">
            <a:avLst>
              <a:gd name="adj1" fmla="val -21333"/>
              <a:gd name="adj2" fmla="val 9040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2071670" y="392906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true</a:t>
            </a:r>
            <a:endParaRPr kumimoji="1" lang="ja-JP" altLang="en-US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28596" y="3214686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false</a:t>
            </a:r>
            <a:endParaRPr kumimoji="1" lang="ja-JP" altLang="en-US" dirty="0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500034" y="500063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true</a:t>
            </a:r>
            <a:endParaRPr kumimoji="1" lang="ja-JP" altLang="en-US" dirty="0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428860" y="5000636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false</a:t>
            </a:r>
            <a:endParaRPr kumimoji="1" lang="ja-JP" altLang="en-US" dirty="0"/>
          </a:p>
        </p:txBody>
      </p:sp>
      <p:sp>
        <p:nvSpPr>
          <p:cNvPr id="31" name="下矢印 30"/>
          <p:cNvSpPr/>
          <p:nvPr/>
        </p:nvSpPr>
        <p:spPr>
          <a:xfrm>
            <a:off x="3214678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428736"/>
            <a:ext cx="857256" cy="428628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3071802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=0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833718" y="642918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357158" y="1714488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7158" y="2285992"/>
            <a:ext cx="2786082" cy="571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8596" y="2357430"/>
            <a:ext cx="17999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 </a:t>
            </a:r>
            <a:r>
              <a:rPr lang="en-US" altLang="ja-JP" dirty="0" err="1" smtClean="0">
                <a:solidFill>
                  <a:srgbClr val="FFC000"/>
                </a:solidFill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</a:rPr>
              <a:t> </a:t>
            </a:r>
            <a:r>
              <a:rPr lang="en-US" altLang="ja-JP" dirty="0" err="1" smtClean="0">
                <a:solidFill>
                  <a:srgbClr val="FFC000"/>
                </a:solidFill>
              </a:rPr>
              <a:t>i</a:t>
            </a:r>
            <a:endParaRPr lang="en-US" altLang="ja-JP" dirty="0" smtClean="0">
              <a:solidFill>
                <a:srgbClr val="FFC00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285984" y="2357430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</a:rPr>
              <a:t>0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57158" y="2857496"/>
            <a:ext cx="2786082" cy="33575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357158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14282" y="1285860"/>
            <a:ext cx="194995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search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1" name="ひし形 20"/>
          <p:cNvSpPr/>
          <p:nvPr/>
        </p:nvSpPr>
        <p:spPr>
          <a:xfrm>
            <a:off x="714348" y="3071810"/>
            <a:ext cx="2143140" cy="1071570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 != 10 &amp;&amp; a[</a:t>
            </a:r>
            <a:r>
              <a:rPr lang="en-US" altLang="ja-JP" dirty="0" err="1" smtClean="0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] != x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1428728" y="428625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err="1" smtClean="0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++;</a:t>
            </a:r>
            <a:endParaRPr kumimoji="1" lang="ja-JP" altLang="en-US" dirty="0"/>
          </a:p>
        </p:txBody>
      </p:sp>
      <p:sp>
        <p:nvSpPr>
          <p:cNvPr id="23" name="ひし形 22"/>
          <p:cNvSpPr/>
          <p:nvPr/>
        </p:nvSpPr>
        <p:spPr>
          <a:xfrm>
            <a:off x="928662" y="5072074"/>
            <a:ext cx="1714512" cy="571504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 != 10</a:t>
            </a:r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428596" y="571501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7030A0"/>
                </a:solidFill>
              </a:rPr>
              <a:t>有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357422" y="571501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7030A0"/>
                </a:solidFill>
              </a:rPr>
              <a:t>無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28" name="直線矢印コネクタ 27"/>
          <p:cNvCxnSpPr>
            <a:stCxn id="21" idx="2"/>
            <a:endCxn id="22" idx="0"/>
          </p:cNvCxnSpPr>
          <p:nvPr/>
        </p:nvCxnSpPr>
        <p:spPr>
          <a:xfrm rot="5400000">
            <a:off x="1714480" y="4214818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図形 31"/>
          <p:cNvCxnSpPr>
            <a:stCxn id="23" idx="1"/>
            <a:endCxn id="24" idx="0"/>
          </p:cNvCxnSpPr>
          <p:nvPr/>
        </p:nvCxnSpPr>
        <p:spPr>
          <a:xfrm rot="10800000" flipV="1">
            <a:off x="785786" y="5357826"/>
            <a:ext cx="142876" cy="35719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図形 33"/>
          <p:cNvCxnSpPr>
            <a:stCxn id="23" idx="3"/>
            <a:endCxn id="26" idx="0"/>
          </p:cNvCxnSpPr>
          <p:nvPr/>
        </p:nvCxnSpPr>
        <p:spPr>
          <a:xfrm>
            <a:off x="2643174" y="5357826"/>
            <a:ext cx="71438" cy="35719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カギ線コネクタ 36"/>
          <p:cNvCxnSpPr>
            <a:stCxn id="24" idx="2"/>
            <a:endCxn id="17" idx="0"/>
          </p:cNvCxnSpPr>
          <p:nvPr/>
        </p:nvCxnSpPr>
        <p:spPr>
          <a:xfrm rot="16200000" flipH="1">
            <a:off x="1196554" y="5661437"/>
            <a:ext cx="142876" cy="9644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カギ線コネクタ 38"/>
          <p:cNvCxnSpPr>
            <a:stCxn id="26" idx="2"/>
            <a:endCxn id="17" idx="0"/>
          </p:cNvCxnSpPr>
          <p:nvPr/>
        </p:nvCxnSpPr>
        <p:spPr>
          <a:xfrm rot="5400000">
            <a:off x="2160968" y="5661438"/>
            <a:ext cx="142876" cy="9644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>
            <a:stCxn id="15" idx="0"/>
            <a:endCxn id="21" idx="0"/>
          </p:cNvCxnSpPr>
          <p:nvPr/>
        </p:nvCxnSpPr>
        <p:spPr>
          <a:xfrm rot="16200000" flipH="1">
            <a:off x="1660901" y="2946794"/>
            <a:ext cx="214314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/>
          <p:nvPr/>
        </p:nvCxnSpPr>
        <p:spPr>
          <a:xfrm rot="10800000">
            <a:off x="1785918" y="3000372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図形 53"/>
          <p:cNvCxnSpPr>
            <a:stCxn id="22" idx="2"/>
          </p:cNvCxnSpPr>
          <p:nvPr/>
        </p:nvCxnSpPr>
        <p:spPr>
          <a:xfrm rot="16200000" flipH="1">
            <a:off x="2321703" y="4107661"/>
            <a:ext cx="142876" cy="121444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 rot="5400000">
            <a:off x="2108183" y="3893347"/>
            <a:ext cx="178515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図形 66"/>
          <p:cNvCxnSpPr>
            <a:stCxn id="21" idx="1"/>
            <a:endCxn id="23" idx="0"/>
          </p:cNvCxnSpPr>
          <p:nvPr/>
        </p:nvCxnSpPr>
        <p:spPr>
          <a:xfrm rot="10800000" flipH="1" flipV="1">
            <a:off x="714348" y="3607594"/>
            <a:ext cx="1071570" cy="1464479"/>
          </a:xfrm>
          <a:prstGeom prst="bentConnector4">
            <a:avLst>
              <a:gd name="adj1" fmla="val -21333"/>
              <a:gd name="adj2" fmla="val 9040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2071670" y="392906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true</a:t>
            </a:r>
            <a:endParaRPr kumimoji="1" lang="ja-JP" altLang="en-US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28596" y="3214686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false</a:t>
            </a:r>
            <a:endParaRPr kumimoji="1" lang="ja-JP" altLang="en-US" dirty="0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500034" y="500063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true</a:t>
            </a:r>
            <a:endParaRPr kumimoji="1" lang="ja-JP" altLang="en-US" dirty="0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428860" y="5000636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false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30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1" name="下矢印 30"/>
          <p:cNvSpPr/>
          <p:nvPr/>
        </p:nvSpPr>
        <p:spPr>
          <a:xfrm>
            <a:off x="3786182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428736"/>
            <a:ext cx="1428760" cy="428628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3643306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=1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30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1" name="下矢印 30"/>
          <p:cNvSpPr/>
          <p:nvPr/>
        </p:nvSpPr>
        <p:spPr>
          <a:xfrm>
            <a:off x="4429124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428736"/>
            <a:ext cx="2000264" cy="428628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4286248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=2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30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1" name="下矢印 30"/>
          <p:cNvSpPr/>
          <p:nvPr/>
        </p:nvSpPr>
        <p:spPr>
          <a:xfrm>
            <a:off x="5000628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428736"/>
            <a:ext cx="2714644" cy="428628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4857752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=3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30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1" name="下矢印 30"/>
          <p:cNvSpPr/>
          <p:nvPr/>
        </p:nvSpPr>
        <p:spPr>
          <a:xfrm>
            <a:off x="5643570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428736"/>
            <a:ext cx="3286148" cy="428628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5500694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=4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30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1" name="下矢印 30"/>
          <p:cNvSpPr/>
          <p:nvPr/>
        </p:nvSpPr>
        <p:spPr>
          <a:xfrm>
            <a:off x="6215074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428736"/>
            <a:ext cx="3929090" cy="428628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6072198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=5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30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1" name="下矢印 30"/>
          <p:cNvSpPr/>
          <p:nvPr/>
        </p:nvSpPr>
        <p:spPr>
          <a:xfrm>
            <a:off x="6786578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428736"/>
            <a:ext cx="4500594" cy="428628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6643702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=6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30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1" name="下矢印 30"/>
          <p:cNvSpPr/>
          <p:nvPr/>
        </p:nvSpPr>
        <p:spPr>
          <a:xfrm>
            <a:off x="7429520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428736"/>
            <a:ext cx="5072098" cy="428628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7286644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=7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30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1" name="下矢印 30"/>
          <p:cNvSpPr/>
          <p:nvPr/>
        </p:nvSpPr>
        <p:spPr>
          <a:xfrm>
            <a:off x="8072462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428736"/>
            <a:ext cx="5715040" cy="428628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7929586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=8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30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31" name="下矢印 30"/>
          <p:cNvSpPr/>
          <p:nvPr/>
        </p:nvSpPr>
        <p:spPr>
          <a:xfrm>
            <a:off x="8643966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428736"/>
            <a:ext cx="6286544" cy="428628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8501090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=9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30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571868" y="3286124"/>
            <a:ext cx="404630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 smtClean="0"/>
              <a:t>i</a:t>
            </a:r>
            <a:r>
              <a:rPr kumimoji="1" lang="en-US" altLang="ja-JP" sz="2400" dirty="0" smtClean="0"/>
              <a:t>==10</a:t>
            </a:r>
            <a:r>
              <a:rPr lang="ja-JP" altLang="en-US" sz="2400" dirty="0"/>
              <a:t> </a:t>
            </a:r>
            <a:endParaRPr lang="en-US" altLang="ja-JP" sz="2400" dirty="0"/>
          </a:p>
          <a:p>
            <a:r>
              <a:rPr lang="ja-JP" altLang="en-US" sz="2400" dirty="0" smtClean="0"/>
              <a:t>（参照データなし！）</a:t>
            </a:r>
            <a:endParaRPr lang="en-US" altLang="ja-JP" sz="2400" dirty="0" smtClean="0"/>
          </a:p>
          <a:p>
            <a:endParaRPr kumimoji="1" lang="en-US" altLang="ja-JP" sz="2400" dirty="0"/>
          </a:p>
          <a:p>
            <a:r>
              <a:rPr lang="ja-JP" altLang="en-US" sz="2400" dirty="0" smtClean="0"/>
              <a:t>→「</a:t>
            </a:r>
            <a:r>
              <a:rPr lang="en-US" altLang="ja-JP" sz="2400" dirty="0" smtClean="0"/>
              <a:t>30: </a:t>
            </a:r>
            <a:r>
              <a:rPr lang="ja-JP" altLang="en-US" sz="2400" dirty="0" smtClean="0"/>
              <a:t>みつかりませんでした」</a:t>
            </a:r>
            <a:endParaRPr kumimoji="1" lang="ja-JP" alt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0515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357158" y="1714488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</a:rPr>
              <a:t>3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7158" y="2285992"/>
            <a:ext cx="2786082" cy="571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8596" y="2357430"/>
            <a:ext cx="17999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 </a:t>
            </a:r>
            <a:r>
              <a:rPr lang="en-US" altLang="ja-JP" dirty="0" err="1" smtClean="0">
                <a:solidFill>
                  <a:srgbClr val="FFC000"/>
                </a:solidFill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</a:rPr>
              <a:t> </a:t>
            </a:r>
            <a:r>
              <a:rPr lang="en-US" altLang="ja-JP" dirty="0" err="1" smtClean="0">
                <a:solidFill>
                  <a:srgbClr val="FFC000"/>
                </a:solidFill>
              </a:rPr>
              <a:t>i</a:t>
            </a:r>
            <a:endParaRPr lang="en-US" altLang="ja-JP" dirty="0" smtClean="0">
              <a:solidFill>
                <a:srgbClr val="FFC00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285984" y="2357430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57158" y="2857496"/>
            <a:ext cx="2786082" cy="33575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357158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14282" y="1285860"/>
            <a:ext cx="121360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search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FF0000"/>
                </a:solidFill>
              </a:rPr>
              <a:t>3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1" name="ひし形 20"/>
          <p:cNvSpPr/>
          <p:nvPr/>
        </p:nvSpPr>
        <p:spPr>
          <a:xfrm>
            <a:off x="714348" y="3071810"/>
            <a:ext cx="2143140" cy="1071570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 != 10 &amp;&amp; a[</a:t>
            </a:r>
            <a:r>
              <a:rPr lang="en-US" altLang="ja-JP" dirty="0" err="1" smtClean="0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] != x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1428728" y="428625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err="1" smtClean="0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++;</a:t>
            </a:r>
            <a:endParaRPr kumimoji="1" lang="ja-JP" altLang="en-US" dirty="0"/>
          </a:p>
        </p:txBody>
      </p:sp>
      <p:sp>
        <p:nvSpPr>
          <p:cNvPr id="23" name="ひし形 22"/>
          <p:cNvSpPr/>
          <p:nvPr/>
        </p:nvSpPr>
        <p:spPr>
          <a:xfrm>
            <a:off x="928662" y="5072074"/>
            <a:ext cx="1714512" cy="571504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 != 10</a:t>
            </a:r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428596" y="571501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7030A0"/>
                </a:solidFill>
              </a:rPr>
              <a:t>有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357422" y="571501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7030A0"/>
                </a:solidFill>
              </a:rPr>
              <a:t>無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28" name="直線矢印コネクタ 27"/>
          <p:cNvCxnSpPr>
            <a:stCxn id="21" idx="2"/>
            <a:endCxn id="22" idx="0"/>
          </p:cNvCxnSpPr>
          <p:nvPr/>
        </p:nvCxnSpPr>
        <p:spPr>
          <a:xfrm rot="5400000">
            <a:off x="1714480" y="4214818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図形 31"/>
          <p:cNvCxnSpPr>
            <a:stCxn id="23" idx="1"/>
            <a:endCxn id="24" idx="0"/>
          </p:cNvCxnSpPr>
          <p:nvPr/>
        </p:nvCxnSpPr>
        <p:spPr>
          <a:xfrm rot="10800000" flipV="1">
            <a:off x="785786" y="5357826"/>
            <a:ext cx="142876" cy="35719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図形 33"/>
          <p:cNvCxnSpPr>
            <a:stCxn id="23" idx="3"/>
            <a:endCxn id="26" idx="0"/>
          </p:cNvCxnSpPr>
          <p:nvPr/>
        </p:nvCxnSpPr>
        <p:spPr>
          <a:xfrm>
            <a:off x="2643174" y="5357826"/>
            <a:ext cx="71438" cy="35719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カギ線コネクタ 36"/>
          <p:cNvCxnSpPr>
            <a:stCxn id="24" idx="2"/>
            <a:endCxn id="17" idx="0"/>
          </p:cNvCxnSpPr>
          <p:nvPr/>
        </p:nvCxnSpPr>
        <p:spPr>
          <a:xfrm rot="16200000" flipH="1">
            <a:off x="1196554" y="5661437"/>
            <a:ext cx="142876" cy="9644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カギ線コネクタ 38"/>
          <p:cNvCxnSpPr>
            <a:stCxn id="26" idx="2"/>
            <a:endCxn id="17" idx="0"/>
          </p:cNvCxnSpPr>
          <p:nvPr/>
        </p:nvCxnSpPr>
        <p:spPr>
          <a:xfrm rot="5400000">
            <a:off x="2160968" y="5661438"/>
            <a:ext cx="142876" cy="9644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>
            <a:stCxn id="15" idx="0"/>
            <a:endCxn id="21" idx="0"/>
          </p:cNvCxnSpPr>
          <p:nvPr/>
        </p:nvCxnSpPr>
        <p:spPr>
          <a:xfrm rot="16200000" flipH="1">
            <a:off x="1660901" y="2946794"/>
            <a:ext cx="214314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/>
          <p:nvPr/>
        </p:nvCxnSpPr>
        <p:spPr>
          <a:xfrm rot="10800000">
            <a:off x="1785918" y="3000372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図形 53"/>
          <p:cNvCxnSpPr>
            <a:stCxn id="22" idx="2"/>
          </p:cNvCxnSpPr>
          <p:nvPr/>
        </p:nvCxnSpPr>
        <p:spPr>
          <a:xfrm rot="16200000" flipH="1">
            <a:off x="2321703" y="4107661"/>
            <a:ext cx="142876" cy="121444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 rot="5400000">
            <a:off x="2108183" y="3893347"/>
            <a:ext cx="178515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図形 66"/>
          <p:cNvCxnSpPr>
            <a:stCxn id="21" idx="1"/>
            <a:endCxn id="23" idx="0"/>
          </p:cNvCxnSpPr>
          <p:nvPr/>
        </p:nvCxnSpPr>
        <p:spPr>
          <a:xfrm rot="10800000" flipH="1" flipV="1">
            <a:off x="714348" y="3607594"/>
            <a:ext cx="1071570" cy="1464479"/>
          </a:xfrm>
          <a:prstGeom prst="bentConnector4">
            <a:avLst>
              <a:gd name="adj1" fmla="val -21333"/>
              <a:gd name="adj2" fmla="val 9040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2071670" y="392906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true</a:t>
            </a:r>
            <a:endParaRPr kumimoji="1" lang="ja-JP" altLang="en-US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28596" y="3214686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false</a:t>
            </a:r>
            <a:endParaRPr kumimoji="1" lang="ja-JP" altLang="en-US" dirty="0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500034" y="500063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true</a:t>
            </a:r>
            <a:endParaRPr kumimoji="1" lang="ja-JP" altLang="en-US" dirty="0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428860" y="5000636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false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357158" y="1714488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</a:rPr>
              <a:t>3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7158" y="2285992"/>
            <a:ext cx="2786082" cy="571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8596" y="2357430"/>
            <a:ext cx="17999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 </a:t>
            </a:r>
            <a:r>
              <a:rPr lang="en-US" altLang="ja-JP" dirty="0" err="1" smtClean="0">
                <a:solidFill>
                  <a:srgbClr val="FFC000"/>
                </a:solidFill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</a:rPr>
              <a:t> </a:t>
            </a:r>
            <a:r>
              <a:rPr lang="en-US" altLang="ja-JP" dirty="0" err="1" smtClean="0">
                <a:solidFill>
                  <a:srgbClr val="FFC000"/>
                </a:solidFill>
              </a:rPr>
              <a:t>i</a:t>
            </a:r>
            <a:endParaRPr lang="en-US" altLang="ja-JP" dirty="0" smtClean="0">
              <a:solidFill>
                <a:srgbClr val="FFC00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285984" y="2357430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57158" y="2857496"/>
            <a:ext cx="2786082" cy="33575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357158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14282" y="1285860"/>
            <a:ext cx="121360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search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FF0000"/>
                </a:solidFill>
              </a:rPr>
              <a:t>3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1" name="ひし形 20"/>
          <p:cNvSpPr/>
          <p:nvPr/>
        </p:nvSpPr>
        <p:spPr>
          <a:xfrm>
            <a:off x="714348" y="3071810"/>
            <a:ext cx="2143140" cy="1071570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0000"/>
                </a:solidFill>
              </a:rPr>
              <a:t>0</a:t>
            </a:r>
            <a:r>
              <a:rPr lang="en-US" altLang="ja-JP" dirty="0" smtClean="0">
                <a:solidFill>
                  <a:srgbClr val="7030A0"/>
                </a:solidFill>
              </a:rPr>
              <a:t> != 10  &amp;&amp; a[</a:t>
            </a:r>
            <a:r>
              <a:rPr lang="en-US" altLang="ja-JP" dirty="0">
                <a:solidFill>
                  <a:srgbClr val="FF0000"/>
                </a:solidFill>
              </a:rPr>
              <a:t>0</a:t>
            </a:r>
            <a:r>
              <a:rPr lang="en-US" altLang="ja-JP" dirty="0" smtClean="0">
                <a:solidFill>
                  <a:srgbClr val="7030A0"/>
                </a:solidFill>
              </a:rPr>
              <a:t>] != x 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1428728" y="428625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err="1" smtClean="0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++;</a:t>
            </a:r>
            <a:endParaRPr kumimoji="1" lang="ja-JP" altLang="en-US" dirty="0"/>
          </a:p>
        </p:txBody>
      </p:sp>
      <p:sp>
        <p:nvSpPr>
          <p:cNvPr id="23" name="ひし形 22"/>
          <p:cNvSpPr/>
          <p:nvPr/>
        </p:nvSpPr>
        <p:spPr>
          <a:xfrm>
            <a:off x="928662" y="5072074"/>
            <a:ext cx="1714512" cy="571504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 != 10</a:t>
            </a:r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428596" y="571501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7030A0"/>
                </a:solidFill>
              </a:rPr>
              <a:t>有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357422" y="571501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7030A0"/>
                </a:solidFill>
              </a:rPr>
              <a:t>無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28" name="直線矢印コネクタ 27"/>
          <p:cNvCxnSpPr>
            <a:stCxn id="21" idx="2"/>
            <a:endCxn id="22" idx="0"/>
          </p:cNvCxnSpPr>
          <p:nvPr/>
        </p:nvCxnSpPr>
        <p:spPr>
          <a:xfrm rot="5400000">
            <a:off x="1714480" y="4214818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図形 31"/>
          <p:cNvCxnSpPr>
            <a:stCxn id="23" idx="1"/>
            <a:endCxn id="24" idx="0"/>
          </p:cNvCxnSpPr>
          <p:nvPr/>
        </p:nvCxnSpPr>
        <p:spPr>
          <a:xfrm rot="10800000" flipV="1">
            <a:off x="785786" y="5357826"/>
            <a:ext cx="142876" cy="35719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図形 33"/>
          <p:cNvCxnSpPr>
            <a:stCxn id="23" idx="3"/>
            <a:endCxn id="26" idx="0"/>
          </p:cNvCxnSpPr>
          <p:nvPr/>
        </p:nvCxnSpPr>
        <p:spPr>
          <a:xfrm>
            <a:off x="2643174" y="5357826"/>
            <a:ext cx="71438" cy="35719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カギ線コネクタ 36"/>
          <p:cNvCxnSpPr>
            <a:stCxn id="24" idx="2"/>
            <a:endCxn id="17" idx="0"/>
          </p:cNvCxnSpPr>
          <p:nvPr/>
        </p:nvCxnSpPr>
        <p:spPr>
          <a:xfrm rot="16200000" flipH="1">
            <a:off x="1196554" y="5661437"/>
            <a:ext cx="142876" cy="9644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カギ線コネクタ 38"/>
          <p:cNvCxnSpPr>
            <a:stCxn id="26" idx="2"/>
            <a:endCxn id="17" idx="0"/>
          </p:cNvCxnSpPr>
          <p:nvPr/>
        </p:nvCxnSpPr>
        <p:spPr>
          <a:xfrm rot="5400000">
            <a:off x="2160968" y="5661438"/>
            <a:ext cx="142876" cy="9644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>
            <a:stCxn id="15" idx="0"/>
            <a:endCxn id="21" idx="0"/>
          </p:cNvCxnSpPr>
          <p:nvPr/>
        </p:nvCxnSpPr>
        <p:spPr>
          <a:xfrm rot="16200000" flipH="1">
            <a:off x="1660901" y="2946794"/>
            <a:ext cx="214314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/>
          <p:nvPr/>
        </p:nvCxnSpPr>
        <p:spPr>
          <a:xfrm rot="10800000">
            <a:off x="1785918" y="3000372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図形 53"/>
          <p:cNvCxnSpPr>
            <a:stCxn id="22" idx="2"/>
          </p:cNvCxnSpPr>
          <p:nvPr/>
        </p:nvCxnSpPr>
        <p:spPr>
          <a:xfrm rot="16200000" flipH="1">
            <a:off x="2321703" y="4107661"/>
            <a:ext cx="142876" cy="121444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 rot="5400000">
            <a:off x="2108183" y="3893347"/>
            <a:ext cx="178515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図形 66"/>
          <p:cNvCxnSpPr>
            <a:stCxn id="21" idx="1"/>
            <a:endCxn id="23" idx="0"/>
          </p:cNvCxnSpPr>
          <p:nvPr/>
        </p:nvCxnSpPr>
        <p:spPr>
          <a:xfrm rot="10800000" flipH="1" flipV="1">
            <a:off x="714348" y="3607594"/>
            <a:ext cx="1071570" cy="1464479"/>
          </a:xfrm>
          <a:prstGeom prst="bentConnector4">
            <a:avLst>
              <a:gd name="adj1" fmla="val -21333"/>
              <a:gd name="adj2" fmla="val 9040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2071670" y="392906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true</a:t>
            </a:r>
            <a:endParaRPr kumimoji="1" lang="ja-JP" altLang="en-US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28596" y="3214686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false</a:t>
            </a:r>
            <a:endParaRPr kumimoji="1" lang="ja-JP" altLang="en-US" dirty="0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500034" y="500063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true</a:t>
            </a:r>
            <a:endParaRPr kumimoji="1" lang="ja-JP" altLang="en-US" dirty="0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428860" y="5000636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false</a:t>
            </a:r>
            <a:endParaRPr kumimoji="1" lang="ja-JP" altLang="en-US" dirty="0"/>
          </a:p>
        </p:txBody>
      </p:sp>
      <p:sp>
        <p:nvSpPr>
          <p:cNvPr id="31" name="下矢印 30"/>
          <p:cNvSpPr/>
          <p:nvPr/>
        </p:nvSpPr>
        <p:spPr>
          <a:xfrm>
            <a:off x="3214678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357298"/>
            <a:ext cx="642942" cy="500066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3071802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=0</a:t>
            </a:r>
            <a:endParaRPr kumimoji="1" lang="ja-JP" altLang="en-US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2500298" y="1428736"/>
            <a:ext cx="1177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!=  </a:t>
            </a:r>
            <a:r>
              <a:rPr kumimoji="1" lang="ja-JP" altLang="en-US" dirty="0" smtClean="0">
                <a:solidFill>
                  <a:srgbClr val="FF0000"/>
                </a:solidFill>
              </a:rPr>
              <a:t>→ </a:t>
            </a:r>
            <a:r>
              <a:rPr lang="en-US" altLang="ja-JP" dirty="0" smtClean="0">
                <a:solidFill>
                  <a:srgbClr val="FF0000"/>
                </a:solidFill>
              </a:rPr>
              <a:t>false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357158" y="1714488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</a:rPr>
              <a:t>3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7158" y="2285992"/>
            <a:ext cx="2786082" cy="571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8596" y="2357430"/>
            <a:ext cx="17999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 </a:t>
            </a:r>
            <a:r>
              <a:rPr lang="en-US" altLang="ja-JP" dirty="0" err="1" smtClean="0">
                <a:solidFill>
                  <a:srgbClr val="FFC000"/>
                </a:solidFill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</a:rPr>
              <a:t> </a:t>
            </a:r>
            <a:r>
              <a:rPr lang="en-US" altLang="ja-JP" dirty="0" err="1" smtClean="0">
                <a:solidFill>
                  <a:srgbClr val="FFC000"/>
                </a:solidFill>
              </a:rPr>
              <a:t>i</a:t>
            </a:r>
            <a:endParaRPr lang="en-US" altLang="ja-JP" dirty="0" smtClean="0">
              <a:solidFill>
                <a:srgbClr val="FFC00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285984" y="2357430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57158" y="2857496"/>
            <a:ext cx="2786082" cy="33575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357158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14282" y="1285860"/>
            <a:ext cx="121360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search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FF0000"/>
                </a:solidFill>
              </a:rPr>
              <a:t>3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1" name="ひし形 20"/>
          <p:cNvSpPr/>
          <p:nvPr/>
        </p:nvSpPr>
        <p:spPr>
          <a:xfrm>
            <a:off x="714348" y="3071810"/>
            <a:ext cx="2143140" cy="1071570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0000"/>
                </a:solidFill>
              </a:rPr>
              <a:t>0</a:t>
            </a:r>
            <a:r>
              <a:rPr lang="en-US" altLang="ja-JP" dirty="0" smtClean="0">
                <a:solidFill>
                  <a:srgbClr val="7030A0"/>
                </a:solidFill>
              </a:rPr>
              <a:t> != 10  &amp;&amp; a[</a:t>
            </a:r>
            <a:r>
              <a:rPr lang="en-US" altLang="ja-JP" dirty="0">
                <a:solidFill>
                  <a:srgbClr val="FF0000"/>
                </a:solidFill>
              </a:rPr>
              <a:t>0</a:t>
            </a:r>
            <a:r>
              <a:rPr lang="en-US" altLang="ja-JP" dirty="0" smtClean="0">
                <a:solidFill>
                  <a:srgbClr val="7030A0"/>
                </a:solidFill>
              </a:rPr>
              <a:t>] != x 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1428728" y="428625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err="1" smtClean="0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++;</a:t>
            </a:r>
            <a:endParaRPr kumimoji="1" lang="ja-JP" altLang="en-US" dirty="0"/>
          </a:p>
        </p:txBody>
      </p:sp>
      <p:sp>
        <p:nvSpPr>
          <p:cNvPr id="23" name="ひし形 22"/>
          <p:cNvSpPr/>
          <p:nvPr/>
        </p:nvSpPr>
        <p:spPr>
          <a:xfrm>
            <a:off x="928662" y="5072074"/>
            <a:ext cx="1714512" cy="571504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 != 10</a:t>
            </a:r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428596" y="571501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7030A0"/>
                </a:solidFill>
              </a:rPr>
              <a:t>有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357422" y="571501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7030A0"/>
                </a:solidFill>
              </a:rPr>
              <a:t>無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28" name="直線矢印コネクタ 27"/>
          <p:cNvCxnSpPr>
            <a:stCxn id="21" idx="2"/>
            <a:endCxn id="22" idx="0"/>
          </p:cNvCxnSpPr>
          <p:nvPr/>
        </p:nvCxnSpPr>
        <p:spPr>
          <a:xfrm rot="5400000">
            <a:off x="1714480" y="4214818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図形 31"/>
          <p:cNvCxnSpPr>
            <a:stCxn id="23" idx="1"/>
            <a:endCxn id="24" idx="0"/>
          </p:cNvCxnSpPr>
          <p:nvPr/>
        </p:nvCxnSpPr>
        <p:spPr>
          <a:xfrm rot="10800000" flipV="1">
            <a:off x="785786" y="5357826"/>
            <a:ext cx="142876" cy="35719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図形 33"/>
          <p:cNvCxnSpPr>
            <a:stCxn id="23" idx="3"/>
            <a:endCxn id="26" idx="0"/>
          </p:cNvCxnSpPr>
          <p:nvPr/>
        </p:nvCxnSpPr>
        <p:spPr>
          <a:xfrm>
            <a:off x="2643174" y="5357826"/>
            <a:ext cx="71438" cy="35719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カギ線コネクタ 36"/>
          <p:cNvCxnSpPr>
            <a:stCxn id="24" idx="2"/>
            <a:endCxn id="17" idx="0"/>
          </p:cNvCxnSpPr>
          <p:nvPr/>
        </p:nvCxnSpPr>
        <p:spPr>
          <a:xfrm rot="16200000" flipH="1">
            <a:off x="1196554" y="5661437"/>
            <a:ext cx="142876" cy="9644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カギ線コネクタ 38"/>
          <p:cNvCxnSpPr>
            <a:stCxn id="26" idx="2"/>
            <a:endCxn id="17" idx="0"/>
          </p:cNvCxnSpPr>
          <p:nvPr/>
        </p:nvCxnSpPr>
        <p:spPr>
          <a:xfrm rot="5400000">
            <a:off x="2160968" y="5661438"/>
            <a:ext cx="142876" cy="9644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>
            <a:stCxn id="15" idx="0"/>
            <a:endCxn id="21" idx="0"/>
          </p:cNvCxnSpPr>
          <p:nvPr/>
        </p:nvCxnSpPr>
        <p:spPr>
          <a:xfrm rot="16200000" flipH="1">
            <a:off x="1660901" y="2946794"/>
            <a:ext cx="214314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/>
          <p:nvPr/>
        </p:nvCxnSpPr>
        <p:spPr>
          <a:xfrm rot="10800000">
            <a:off x="1785918" y="3000372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図形 53"/>
          <p:cNvCxnSpPr>
            <a:stCxn id="22" idx="2"/>
          </p:cNvCxnSpPr>
          <p:nvPr/>
        </p:nvCxnSpPr>
        <p:spPr>
          <a:xfrm rot="16200000" flipH="1">
            <a:off x="2321703" y="4107661"/>
            <a:ext cx="142876" cy="121444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 rot="5400000">
            <a:off x="2108183" y="3893347"/>
            <a:ext cx="178515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図形 66"/>
          <p:cNvCxnSpPr>
            <a:stCxn id="21" idx="1"/>
            <a:endCxn id="23" idx="0"/>
          </p:cNvCxnSpPr>
          <p:nvPr/>
        </p:nvCxnSpPr>
        <p:spPr>
          <a:xfrm rot="10800000" flipH="1" flipV="1">
            <a:off x="714348" y="3607594"/>
            <a:ext cx="1071570" cy="1464479"/>
          </a:xfrm>
          <a:prstGeom prst="bentConnector4">
            <a:avLst>
              <a:gd name="adj1" fmla="val -21333"/>
              <a:gd name="adj2" fmla="val 90407"/>
            </a:avLst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2071670" y="392906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true</a:t>
            </a:r>
            <a:endParaRPr kumimoji="1" lang="ja-JP" altLang="en-US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28596" y="3214686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false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500034" y="500063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true</a:t>
            </a:r>
            <a:endParaRPr kumimoji="1" lang="ja-JP" altLang="en-US" dirty="0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428860" y="5000636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false</a:t>
            </a:r>
            <a:endParaRPr kumimoji="1" lang="ja-JP" altLang="en-US" dirty="0"/>
          </a:p>
        </p:txBody>
      </p:sp>
      <p:sp>
        <p:nvSpPr>
          <p:cNvPr id="31" name="下矢印 30"/>
          <p:cNvSpPr/>
          <p:nvPr/>
        </p:nvSpPr>
        <p:spPr>
          <a:xfrm>
            <a:off x="3214678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357298"/>
            <a:ext cx="642942" cy="500066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3071802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=0</a:t>
            </a:r>
            <a:endParaRPr kumimoji="1" lang="ja-JP" altLang="en-US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2500298" y="1428736"/>
            <a:ext cx="1177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!=  </a:t>
            </a:r>
            <a:r>
              <a:rPr kumimoji="1" lang="ja-JP" altLang="en-US" dirty="0" smtClean="0">
                <a:solidFill>
                  <a:srgbClr val="FF0000"/>
                </a:solidFill>
              </a:rPr>
              <a:t>→ </a:t>
            </a:r>
            <a:r>
              <a:rPr lang="en-US" altLang="ja-JP" dirty="0" smtClean="0">
                <a:solidFill>
                  <a:srgbClr val="FF0000"/>
                </a:solidFill>
              </a:rPr>
              <a:t>false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43108" y="3143248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true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143108" y="3714752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false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357158" y="1714488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</a:rPr>
              <a:t>3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7158" y="2285992"/>
            <a:ext cx="2786082" cy="571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8596" y="2357430"/>
            <a:ext cx="17999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 </a:t>
            </a:r>
            <a:r>
              <a:rPr lang="en-US" altLang="ja-JP" dirty="0" err="1" smtClean="0">
                <a:solidFill>
                  <a:srgbClr val="FFC000"/>
                </a:solidFill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</a:rPr>
              <a:t> </a:t>
            </a:r>
            <a:r>
              <a:rPr lang="en-US" altLang="ja-JP" dirty="0" err="1" smtClean="0">
                <a:solidFill>
                  <a:srgbClr val="FFC000"/>
                </a:solidFill>
              </a:rPr>
              <a:t>i</a:t>
            </a:r>
            <a:endParaRPr lang="en-US" altLang="ja-JP" dirty="0" smtClean="0">
              <a:solidFill>
                <a:srgbClr val="FFC00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285984" y="2357430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57158" y="2857496"/>
            <a:ext cx="2786082" cy="33575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357158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14282" y="1285860"/>
            <a:ext cx="121360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search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FF0000"/>
                </a:solidFill>
              </a:rPr>
              <a:t>3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1" name="ひし形 20"/>
          <p:cNvSpPr/>
          <p:nvPr/>
        </p:nvSpPr>
        <p:spPr>
          <a:xfrm>
            <a:off x="714348" y="3071810"/>
            <a:ext cx="2143140" cy="1071570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0000"/>
                </a:solidFill>
              </a:rPr>
              <a:t>0</a:t>
            </a:r>
            <a:r>
              <a:rPr lang="en-US" altLang="ja-JP" dirty="0" smtClean="0">
                <a:solidFill>
                  <a:srgbClr val="7030A0"/>
                </a:solidFill>
              </a:rPr>
              <a:t> != 10  &amp;&amp; a[</a:t>
            </a:r>
            <a:r>
              <a:rPr lang="en-US" altLang="ja-JP" dirty="0">
                <a:solidFill>
                  <a:srgbClr val="FF0000"/>
                </a:solidFill>
              </a:rPr>
              <a:t>0</a:t>
            </a:r>
            <a:r>
              <a:rPr lang="en-US" altLang="ja-JP" dirty="0" smtClean="0">
                <a:solidFill>
                  <a:srgbClr val="7030A0"/>
                </a:solidFill>
              </a:rPr>
              <a:t>] != x 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1428728" y="428625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err="1" smtClean="0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++;</a:t>
            </a:r>
            <a:endParaRPr kumimoji="1" lang="ja-JP" altLang="en-US" dirty="0"/>
          </a:p>
        </p:txBody>
      </p:sp>
      <p:sp>
        <p:nvSpPr>
          <p:cNvPr id="23" name="ひし形 22"/>
          <p:cNvSpPr/>
          <p:nvPr/>
        </p:nvSpPr>
        <p:spPr>
          <a:xfrm>
            <a:off x="928662" y="5072074"/>
            <a:ext cx="1714512" cy="571504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0000"/>
                </a:solidFill>
              </a:rPr>
              <a:t>0</a:t>
            </a:r>
            <a:r>
              <a:rPr lang="en-US" altLang="ja-JP" dirty="0" smtClean="0">
                <a:solidFill>
                  <a:srgbClr val="7030A0"/>
                </a:solidFill>
              </a:rPr>
              <a:t> != 10</a:t>
            </a:r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428596" y="571501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0000"/>
                </a:solidFill>
              </a:rPr>
              <a:t>有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357422" y="571501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7030A0"/>
                </a:solidFill>
              </a:rPr>
              <a:t>無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28" name="直線矢印コネクタ 27"/>
          <p:cNvCxnSpPr>
            <a:stCxn id="21" idx="2"/>
            <a:endCxn id="22" idx="0"/>
          </p:cNvCxnSpPr>
          <p:nvPr/>
        </p:nvCxnSpPr>
        <p:spPr>
          <a:xfrm rot="5400000">
            <a:off x="1714480" y="4214818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図形 31"/>
          <p:cNvCxnSpPr>
            <a:stCxn id="23" idx="1"/>
            <a:endCxn id="24" idx="0"/>
          </p:cNvCxnSpPr>
          <p:nvPr/>
        </p:nvCxnSpPr>
        <p:spPr>
          <a:xfrm rot="10800000" flipV="1">
            <a:off x="785786" y="5357826"/>
            <a:ext cx="142876" cy="357190"/>
          </a:xfrm>
          <a:prstGeom prst="bent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図形 33"/>
          <p:cNvCxnSpPr>
            <a:stCxn id="23" idx="3"/>
            <a:endCxn id="26" idx="0"/>
          </p:cNvCxnSpPr>
          <p:nvPr/>
        </p:nvCxnSpPr>
        <p:spPr>
          <a:xfrm>
            <a:off x="2643174" y="5357826"/>
            <a:ext cx="71438" cy="35719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カギ線コネクタ 36"/>
          <p:cNvCxnSpPr>
            <a:stCxn id="24" idx="2"/>
            <a:endCxn id="17" idx="0"/>
          </p:cNvCxnSpPr>
          <p:nvPr/>
        </p:nvCxnSpPr>
        <p:spPr>
          <a:xfrm rot="16200000" flipH="1">
            <a:off x="1196554" y="5661437"/>
            <a:ext cx="142876" cy="964413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カギ線コネクタ 38"/>
          <p:cNvCxnSpPr>
            <a:stCxn id="26" idx="2"/>
            <a:endCxn id="17" idx="0"/>
          </p:cNvCxnSpPr>
          <p:nvPr/>
        </p:nvCxnSpPr>
        <p:spPr>
          <a:xfrm rot="5400000">
            <a:off x="2160968" y="5661438"/>
            <a:ext cx="142876" cy="9644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>
            <a:stCxn id="15" idx="0"/>
            <a:endCxn id="21" idx="0"/>
          </p:cNvCxnSpPr>
          <p:nvPr/>
        </p:nvCxnSpPr>
        <p:spPr>
          <a:xfrm rot="16200000" flipH="1">
            <a:off x="1660901" y="2946794"/>
            <a:ext cx="214314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/>
          <p:nvPr/>
        </p:nvCxnSpPr>
        <p:spPr>
          <a:xfrm rot="10800000">
            <a:off x="1785918" y="3000372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図形 53"/>
          <p:cNvCxnSpPr>
            <a:stCxn id="22" idx="2"/>
          </p:cNvCxnSpPr>
          <p:nvPr/>
        </p:nvCxnSpPr>
        <p:spPr>
          <a:xfrm rot="16200000" flipH="1">
            <a:off x="2321703" y="4107661"/>
            <a:ext cx="142876" cy="121444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 rot="5400000">
            <a:off x="2108183" y="3893347"/>
            <a:ext cx="178515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図形 66"/>
          <p:cNvCxnSpPr>
            <a:stCxn id="21" idx="1"/>
            <a:endCxn id="23" idx="0"/>
          </p:cNvCxnSpPr>
          <p:nvPr/>
        </p:nvCxnSpPr>
        <p:spPr>
          <a:xfrm rot="10800000" flipH="1" flipV="1">
            <a:off x="714348" y="3607594"/>
            <a:ext cx="1071570" cy="1464479"/>
          </a:xfrm>
          <a:prstGeom prst="bentConnector4">
            <a:avLst>
              <a:gd name="adj1" fmla="val -21333"/>
              <a:gd name="adj2" fmla="val 90407"/>
            </a:avLst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2071670" y="392906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true</a:t>
            </a:r>
            <a:endParaRPr kumimoji="1" lang="ja-JP" altLang="en-US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28596" y="3214686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false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500034" y="500063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true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428860" y="5000636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false</a:t>
            </a:r>
            <a:endParaRPr kumimoji="1" lang="ja-JP" altLang="en-US" dirty="0"/>
          </a:p>
        </p:txBody>
      </p:sp>
      <p:sp>
        <p:nvSpPr>
          <p:cNvPr id="31" name="下矢印 30"/>
          <p:cNvSpPr/>
          <p:nvPr/>
        </p:nvSpPr>
        <p:spPr>
          <a:xfrm>
            <a:off x="3214678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357298"/>
            <a:ext cx="642942" cy="500066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3071802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=0</a:t>
            </a:r>
            <a:endParaRPr kumimoji="1" lang="ja-JP" altLang="en-US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2500298" y="1428736"/>
            <a:ext cx="1177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!=  </a:t>
            </a:r>
            <a:r>
              <a:rPr kumimoji="1" lang="ja-JP" altLang="en-US" dirty="0" smtClean="0">
                <a:solidFill>
                  <a:srgbClr val="FF0000"/>
                </a:solidFill>
              </a:rPr>
              <a:t>→ </a:t>
            </a:r>
            <a:r>
              <a:rPr lang="en-US" altLang="ja-JP" dirty="0" smtClean="0">
                <a:solidFill>
                  <a:srgbClr val="FF0000"/>
                </a:solidFill>
              </a:rPr>
              <a:t>false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43108" y="3143248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true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143108" y="3714752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false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0515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357158" y="1714488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0000"/>
                </a:solidFill>
              </a:rPr>
              <a:t>5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7158" y="2285992"/>
            <a:ext cx="2786082" cy="571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8596" y="2357430"/>
            <a:ext cx="17999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 </a:t>
            </a:r>
            <a:r>
              <a:rPr lang="en-US" altLang="ja-JP" dirty="0" err="1" smtClean="0">
                <a:solidFill>
                  <a:srgbClr val="FFC000"/>
                </a:solidFill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</a:rPr>
              <a:t> </a:t>
            </a:r>
            <a:r>
              <a:rPr lang="en-US" altLang="ja-JP" dirty="0" err="1" smtClean="0">
                <a:solidFill>
                  <a:srgbClr val="FFC000"/>
                </a:solidFill>
              </a:rPr>
              <a:t>i</a:t>
            </a:r>
            <a:endParaRPr lang="en-US" altLang="ja-JP" dirty="0" smtClean="0">
              <a:solidFill>
                <a:srgbClr val="FFC00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285984" y="2357430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57158" y="2857496"/>
            <a:ext cx="2786082" cy="33575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357158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14282" y="1285860"/>
            <a:ext cx="121360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search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>
                <a:solidFill>
                  <a:srgbClr val="FF0000"/>
                </a:solidFill>
              </a:rPr>
              <a:t>5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1" name="ひし形 20"/>
          <p:cNvSpPr/>
          <p:nvPr/>
        </p:nvSpPr>
        <p:spPr>
          <a:xfrm>
            <a:off x="714348" y="3071810"/>
            <a:ext cx="2143140" cy="1071570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 != 10 &amp;&amp; a[</a:t>
            </a:r>
            <a:r>
              <a:rPr lang="en-US" altLang="ja-JP" dirty="0" err="1" smtClean="0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] != x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1428728" y="428625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err="1" smtClean="0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++;</a:t>
            </a:r>
            <a:endParaRPr kumimoji="1" lang="ja-JP" altLang="en-US" dirty="0"/>
          </a:p>
        </p:txBody>
      </p:sp>
      <p:sp>
        <p:nvSpPr>
          <p:cNvPr id="23" name="ひし形 22"/>
          <p:cNvSpPr/>
          <p:nvPr/>
        </p:nvSpPr>
        <p:spPr>
          <a:xfrm>
            <a:off x="928662" y="5072074"/>
            <a:ext cx="1714512" cy="571504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 != 10</a:t>
            </a:r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428596" y="571501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7030A0"/>
                </a:solidFill>
              </a:rPr>
              <a:t>有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357422" y="571501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7030A0"/>
                </a:solidFill>
              </a:rPr>
              <a:t>無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28" name="直線矢印コネクタ 27"/>
          <p:cNvCxnSpPr>
            <a:stCxn id="21" idx="2"/>
            <a:endCxn id="22" idx="0"/>
          </p:cNvCxnSpPr>
          <p:nvPr/>
        </p:nvCxnSpPr>
        <p:spPr>
          <a:xfrm rot="5400000">
            <a:off x="1714480" y="4214818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図形 31"/>
          <p:cNvCxnSpPr>
            <a:stCxn id="23" idx="1"/>
            <a:endCxn id="24" idx="0"/>
          </p:cNvCxnSpPr>
          <p:nvPr/>
        </p:nvCxnSpPr>
        <p:spPr>
          <a:xfrm rot="10800000" flipV="1">
            <a:off x="785786" y="5357826"/>
            <a:ext cx="142876" cy="35719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図形 33"/>
          <p:cNvCxnSpPr>
            <a:stCxn id="23" idx="3"/>
            <a:endCxn id="26" idx="0"/>
          </p:cNvCxnSpPr>
          <p:nvPr/>
        </p:nvCxnSpPr>
        <p:spPr>
          <a:xfrm>
            <a:off x="2643174" y="5357826"/>
            <a:ext cx="71438" cy="35719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カギ線コネクタ 36"/>
          <p:cNvCxnSpPr>
            <a:stCxn id="24" idx="2"/>
            <a:endCxn id="17" idx="0"/>
          </p:cNvCxnSpPr>
          <p:nvPr/>
        </p:nvCxnSpPr>
        <p:spPr>
          <a:xfrm rot="16200000" flipH="1">
            <a:off x="1196554" y="5661437"/>
            <a:ext cx="142876" cy="9644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カギ線コネクタ 38"/>
          <p:cNvCxnSpPr>
            <a:stCxn id="26" idx="2"/>
            <a:endCxn id="17" idx="0"/>
          </p:cNvCxnSpPr>
          <p:nvPr/>
        </p:nvCxnSpPr>
        <p:spPr>
          <a:xfrm rot="5400000">
            <a:off x="2160968" y="5661438"/>
            <a:ext cx="142876" cy="9644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>
            <a:stCxn id="15" idx="0"/>
            <a:endCxn id="21" idx="0"/>
          </p:cNvCxnSpPr>
          <p:nvPr/>
        </p:nvCxnSpPr>
        <p:spPr>
          <a:xfrm rot="16200000" flipH="1">
            <a:off x="1660901" y="2946794"/>
            <a:ext cx="214314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/>
          <p:nvPr/>
        </p:nvCxnSpPr>
        <p:spPr>
          <a:xfrm rot="10800000">
            <a:off x="1785918" y="3000372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図形 53"/>
          <p:cNvCxnSpPr>
            <a:stCxn id="22" idx="2"/>
          </p:cNvCxnSpPr>
          <p:nvPr/>
        </p:nvCxnSpPr>
        <p:spPr>
          <a:xfrm rot="16200000" flipH="1">
            <a:off x="2321703" y="4107661"/>
            <a:ext cx="142876" cy="121444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 rot="5400000">
            <a:off x="2108183" y="3893347"/>
            <a:ext cx="178515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図形 66"/>
          <p:cNvCxnSpPr>
            <a:stCxn id="21" idx="1"/>
            <a:endCxn id="23" idx="0"/>
          </p:cNvCxnSpPr>
          <p:nvPr/>
        </p:nvCxnSpPr>
        <p:spPr>
          <a:xfrm rot="10800000" flipH="1" flipV="1">
            <a:off x="714348" y="3607594"/>
            <a:ext cx="1071570" cy="1464479"/>
          </a:xfrm>
          <a:prstGeom prst="bentConnector4">
            <a:avLst>
              <a:gd name="adj1" fmla="val -21333"/>
              <a:gd name="adj2" fmla="val 9040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2071670" y="392906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true</a:t>
            </a:r>
            <a:endParaRPr kumimoji="1" lang="ja-JP" altLang="en-US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28596" y="3214686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false</a:t>
            </a:r>
            <a:endParaRPr kumimoji="1" lang="ja-JP" altLang="en-US" dirty="0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500034" y="500063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true</a:t>
            </a:r>
            <a:endParaRPr kumimoji="1" lang="ja-JP" altLang="en-US" dirty="0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428860" y="5000636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false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357158" y="1714488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5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7158" y="2285992"/>
            <a:ext cx="2786082" cy="571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8596" y="2357430"/>
            <a:ext cx="17999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 </a:t>
            </a:r>
            <a:r>
              <a:rPr lang="en-US" altLang="ja-JP" dirty="0" err="1" smtClean="0">
                <a:solidFill>
                  <a:srgbClr val="FFC000"/>
                </a:solidFill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</a:rPr>
              <a:t> </a:t>
            </a:r>
            <a:r>
              <a:rPr lang="en-US" altLang="ja-JP" dirty="0" err="1" smtClean="0">
                <a:solidFill>
                  <a:srgbClr val="FFC000"/>
                </a:solidFill>
              </a:rPr>
              <a:t>i</a:t>
            </a:r>
            <a:endParaRPr lang="en-US" altLang="ja-JP" dirty="0" smtClean="0">
              <a:solidFill>
                <a:srgbClr val="FFC00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285984" y="2357430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57158" y="2857496"/>
            <a:ext cx="2786082" cy="33575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357158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14282" y="1285860"/>
            <a:ext cx="121360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search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>
                <a:solidFill>
                  <a:srgbClr val="FF0000"/>
                </a:solidFill>
              </a:rPr>
              <a:t>5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1" name="ひし形 20"/>
          <p:cNvSpPr/>
          <p:nvPr/>
        </p:nvSpPr>
        <p:spPr>
          <a:xfrm>
            <a:off x="714348" y="3071810"/>
            <a:ext cx="2143140" cy="1071570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0000"/>
                </a:solidFill>
              </a:rPr>
              <a:t>0</a:t>
            </a:r>
            <a:r>
              <a:rPr lang="en-US" altLang="ja-JP" dirty="0" smtClean="0">
                <a:solidFill>
                  <a:srgbClr val="7030A0"/>
                </a:solidFill>
              </a:rPr>
              <a:t> != 10  &amp;&amp; a[</a:t>
            </a:r>
            <a:r>
              <a:rPr lang="en-US" altLang="ja-JP" dirty="0">
                <a:solidFill>
                  <a:srgbClr val="FF0000"/>
                </a:solidFill>
              </a:rPr>
              <a:t>0</a:t>
            </a:r>
            <a:r>
              <a:rPr lang="en-US" altLang="ja-JP" dirty="0" smtClean="0">
                <a:solidFill>
                  <a:srgbClr val="7030A0"/>
                </a:solidFill>
              </a:rPr>
              <a:t>] != x 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1428728" y="428625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err="1" smtClean="0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++;</a:t>
            </a:r>
            <a:endParaRPr kumimoji="1" lang="ja-JP" altLang="en-US" dirty="0"/>
          </a:p>
        </p:txBody>
      </p:sp>
      <p:sp>
        <p:nvSpPr>
          <p:cNvPr id="23" name="ひし形 22"/>
          <p:cNvSpPr/>
          <p:nvPr/>
        </p:nvSpPr>
        <p:spPr>
          <a:xfrm>
            <a:off x="928662" y="5072074"/>
            <a:ext cx="1714512" cy="571504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 != 10</a:t>
            </a:r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428596" y="571501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7030A0"/>
                </a:solidFill>
              </a:rPr>
              <a:t>有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357422" y="571501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7030A0"/>
                </a:solidFill>
              </a:rPr>
              <a:t>無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28" name="直線矢印コネクタ 27"/>
          <p:cNvCxnSpPr>
            <a:stCxn id="21" idx="2"/>
            <a:endCxn id="22" idx="0"/>
          </p:cNvCxnSpPr>
          <p:nvPr/>
        </p:nvCxnSpPr>
        <p:spPr>
          <a:xfrm rot="5400000">
            <a:off x="1714480" y="4214818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図形 31"/>
          <p:cNvCxnSpPr>
            <a:stCxn id="23" idx="1"/>
            <a:endCxn id="24" idx="0"/>
          </p:cNvCxnSpPr>
          <p:nvPr/>
        </p:nvCxnSpPr>
        <p:spPr>
          <a:xfrm rot="10800000" flipV="1">
            <a:off x="785786" y="5357826"/>
            <a:ext cx="142876" cy="35719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図形 33"/>
          <p:cNvCxnSpPr>
            <a:stCxn id="23" idx="3"/>
            <a:endCxn id="26" idx="0"/>
          </p:cNvCxnSpPr>
          <p:nvPr/>
        </p:nvCxnSpPr>
        <p:spPr>
          <a:xfrm>
            <a:off x="2643174" y="5357826"/>
            <a:ext cx="71438" cy="35719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カギ線コネクタ 36"/>
          <p:cNvCxnSpPr>
            <a:stCxn id="24" idx="2"/>
            <a:endCxn id="17" idx="0"/>
          </p:cNvCxnSpPr>
          <p:nvPr/>
        </p:nvCxnSpPr>
        <p:spPr>
          <a:xfrm rot="16200000" flipH="1">
            <a:off x="1196554" y="5661437"/>
            <a:ext cx="142876" cy="9644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カギ線コネクタ 38"/>
          <p:cNvCxnSpPr>
            <a:stCxn id="26" idx="2"/>
            <a:endCxn id="17" idx="0"/>
          </p:cNvCxnSpPr>
          <p:nvPr/>
        </p:nvCxnSpPr>
        <p:spPr>
          <a:xfrm rot="5400000">
            <a:off x="2160968" y="5661438"/>
            <a:ext cx="142876" cy="9644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>
            <a:stCxn id="15" idx="0"/>
            <a:endCxn id="21" idx="0"/>
          </p:cNvCxnSpPr>
          <p:nvPr/>
        </p:nvCxnSpPr>
        <p:spPr>
          <a:xfrm rot="16200000" flipH="1">
            <a:off x="1660901" y="2946794"/>
            <a:ext cx="214314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/>
          <p:nvPr/>
        </p:nvCxnSpPr>
        <p:spPr>
          <a:xfrm rot="10800000">
            <a:off x="1785918" y="3000372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図形 53"/>
          <p:cNvCxnSpPr>
            <a:stCxn id="22" idx="2"/>
          </p:cNvCxnSpPr>
          <p:nvPr/>
        </p:nvCxnSpPr>
        <p:spPr>
          <a:xfrm rot="16200000" flipH="1">
            <a:off x="2321703" y="4107661"/>
            <a:ext cx="142876" cy="121444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 rot="5400000">
            <a:off x="2108183" y="3893347"/>
            <a:ext cx="178515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図形 66"/>
          <p:cNvCxnSpPr>
            <a:stCxn id="21" idx="1"/>
            <a:endCxn id="23" idx="0"/>
          </p:cNvCxnSpPr>
          <p:nvPr/>
        </p:nvCxnSpPr>
        <p:spPr>
          <a:xfrm rot="10800000" flipH="1" flipV="1">
            <a:off x="714348" y="3607594"/>
            <a:ext cx="1071570" cy="1464479"/>
          </a:xfrm>
          <a:prstGeom prst="bentConnector4">
            <a:avLst>
              <a:gd name="adj1" fmla="val -21333"/>
              <a:gd name="adj2" fmla="val 9040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2071670" y="392906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true</a:t>
            </a:r>
            <a:endParaRPr kumimoji="1" lang="ja-JP" altLang="en-US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28596" y="3214686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false</a:t>
            </a:r>
            <a:endParaRPr kumimoji="1" lang="ja-JP" altLang="en-US" dirty="0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500034" y="500063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true</a:t>
            </a:r>
            <a:endParaRPr kumimoji="1" lang="ja-JP" altLang="en-US" dirty="0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428860" y="5000636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false</a:t>
            </a:r>
            <a:endParaRPr kumimoji="1" lang="ja-JP" altLang="en-US" dirty="0"/>
          </a:p>
        </p:txBody>
      </p:sp>
      <p:sp>
        <p:nvSpPr>
          <p:cNvPr id="31" name="下矢印 30"/>
          <p:cNvSpPr/>
          <p:nvPr/>
        </p:nvSpPr>
        <p:spPr>
          <a:xfrm>
            <a:off x="3214678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357298"/>
            <a:ext cx="642942" cy="500066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3071802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=0</a:t>
            </a:r>
            <a:endParaRPr kumimoji="1" lang="ja-JP" altLang="en-US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2500298" y="1428736"/>
            <a:ext cx="1136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!=  </a:t>
            </a:r>
            <a:r>
              <a:rPr kumimoji="1" lang="ja-JP" altLang="en-US" dirty="0" smtClean="0">
                <a:solidFill>
                  <a:srgbClr val="FF0000"/>
                </a:solidFill>
              </a:rPr>
              <a:t>→ </a:t>
            </a:r>
            <a:r>
              <a:rPr lang="en-US" altLang="ja-JP" dirty="0" smtClean="0">
                <a:solidFill>
                  <a:srgbClr val="FF0000"/>
                </a:solidFill>
              </a:rPr>
              <a:t>true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7143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357158" y="1714488"/>
            <a:ext cx="278608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928794" y="1785926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5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596" y="1785926"/>
            <a:ext cx="13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 </a:t>
            </a:r>
            <a:r>
              <a:rPr lang="en-US" altLang="ja-JP" dirty="0" err="1" smtClean="0">
                <a:solidFill>
                  <a:srgbClr val="0070C0"/>
                </a:solidFill>
              </a:rPr>
              <a:t>int</a:t>
            </a:r>
            <a:r>
              <a:rPr lang="en-US" altLang="ja-JP" dirty="0" smtClean="0">
                <a:solidFill>
                  <a:srgbClr val="0070C0"/>
                </a:solidFill>
              </a:rPr>
              <a:t> x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7158" y="2285992"/>
            <a:ext cx="2786082" cy="571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8596" y="2357430"/>
            <a:ext cx="17999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 </a:t>
            </a:r>
            <a:r>
              <a:rPr lang="en-US" altLang="ja-JP" dirty="0" err="1" smtClean="0">
                <a:solidFill>
                  <a:srgbClr val="FFC000"/>
                </a:solidFill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</a:rPr>
              <a:t> </a:t>
            </a:r>
            <a:r>
              <a:rPr lang="en-US" altLang="ja-JP" dirty="0" err="1" smtClean="0">
                <a:solidFill>
                  <a:srgbClr val="FFC000"/>
                </a:solidFill>
              </a:rPr>
              <a:t>i</a:t>
            </a:r>
            <a:endParaRPr lang="en-US" altLang="ja-JP" dirty="0" smtClean="0">
              <a:solidFill>
                <a:srgbClr val="FFC00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285984" y="2357430"/>
            <a:ext cx="78581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57158" y="2857496"/>
            <a:ext cx="2786082" cy="33575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357158" y="6215082"/>
            <a:ext cx="2786082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92D050"/>
                </a:solidFill>
              </a:rPr>
              <a:t>戻り値なし（</a:t>
            </a:r>
            <a:r>
              <a:rPr kumimoji="1" lang="en-US" altLang="ja-JP" dirty="0" smtClean="0">
                <a:solidFill>
                  <a:srgbClr val="92D050"/>
                </a:solidFill>
              </a:rPr>
              <a:t>void</a:t>
            </a:r>
            <a:r>
              <a:rPr kumimoji="1" lang="ja-JP" altLang="en-US" dirty="0" smtClean="0">
                <a:solidFill>
                  <a:srgbClr val="92D050"/>
                </a:solidFill>
              </a:rPr>
              <a:t>）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14282" y="1285860"/>
            <a:ext cx="121360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search</a:t>
            </a:r>
            <a:r>
              <a:rPr lang="en-US" altLang="ja-JP" dirty="0" smtClean="0">
                <a:solidFill>
                  <a:srgbClr val="7030A0"/>
                </a:solidFill>
              </a:rPr>
              <a:t>( </a:t>
            </a:r>
            <a:r>
              <a:rPr lang="en-US" altLang="ja-JP" dirty="0" smtClean="0">
                <a:solidFill>
                  <a:srgbClr val="FF0000"/>
                </a:solidFill>
              </a:rPr>
              <a:t>3</a:t>
            </a:r>
            <a:r>
              <a:rPr lang="en-US" altLang="ja-JP" dirty="0" smtClean="0">
                <a:solidFill>
                  <a:srgbClr val="7030A0"/>
                </a:solidFill>
              </a:rPr>
              <a:t> )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1" name="ひし形 20"/>
          <p:cNvSpPr/>
          <p:nvPr/>
        </p:nvSpPr>
        <p:spPr>
          <a:xfrm>
            <a:off x="714348" y="3071810"/>
            <a:ext cx="2143140" cy="1071570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0000"/>
                </a:solidFill>
              </a:rPr>
              <a:t>0</a:t>
            </a:r>
            <a:r>
              <a:rPr lang="en-US" altLang="ja-JP" dirty="0" smtClean="0">
                <a:solidFill>
                  <a:srgbClr val="7030A0"/>
                </a:solidFill>
              </a:rPr>
              <a:t> != 10  &amp;&amp; a[</a:t>
            </a:r>
            <a:r>
              <a:rPr lang="en-US" altLang="ja-JP" dirty="0">
                <a:solidFill>
                  <a:srgbClr val="FF0000"/>
                </a:solidFill>
              </a:rPr>
              <a:t>0</a:t>
            </a:r>
            <a:r>
              <a:rPr lang="en-US" altLang="ja-JP" dirty="0" smtClean="0">
                <a:solidFill>
                  <a:srgbClr val="7030A0"/>
                </a:solidFill>
              </a:rPr>
              <a:t>] != x 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1428728" y="428625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err="1" smtClean="0">
                <a:solidFill>
                  <a:srgbClr val="FF0000"/>
                </a:solidFill>
              </a:rPr>
              <a:t>i</a:t>
            </a:r>
            <a:r>
              <a:rPr lang="en-US" altLang="ja-JP" dirty="0" smtClean="0">
                <a:solidFill>
                  <a:srgbClr val="FF0000"/>
                </a:solidFill>
              </a:rPr>
              <a:t>++;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3" name="ひし形 22"/>
          <p:cNvSpPr/>
          <p:nvPr/>
        </p:nvSpPr>
        <p:spPr>
          <a:xfrm>
            <a:off x="928662" y="5072074"/>
            <a:ext cx="1714512" cy="571504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>
                <a:solidFill>
                  <a:srgbClr val="7030A0"/>
                </a:solidFill>
              </a:rPr>
              <a:t>i</a:t>
            </a:r>
            <a:r>
              <a:rPr lang="en-US" altLang="ja-JP" dirty="0" smtClean="0">
                <a:solidFill>
                  <a:srgbClr val="7030A0"/>
                </a:solidFill>
              </a:rPr>
              <a:t> != 10</a:t>
            </a:r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428596" y="571501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7030A0"/>
                </a:solidFill>
              </a:rPr>
              <a:t>有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357422" y="5715016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7030A0"/>
                </a:solidFill>
              </a:rPr>
              <a:t>無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28" name="直線矢印コネクタ 27"/>
          <p:cNvCxnSpPr>
            <a:stCxn id="21" idx="2"/>
            <a:endCxn id="22" idx="0"/>
          </p:cNvCxnSpPr>
          <p:nvPr/>
        </p:nvCxnSpPr>
        <p:spPr>
          <a:xfrm rot="5400000">
            <a:off x="1714480" y="4214818"/>
            <a:ext cx="142876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図形 31"/>
          <p:cNvCxnSpPr>
            <a:stCxn id="23" idx="1"/>
            <a:endCxn id="24" idx="0"/>
          </p:cNvCxnSpPr>
          <p:nvPr/>
        </p:nvCxnSpPr>
        <p:spPr>
          <a:xfrm rot="10800000" flipV="1">
            <a:off x="785786" y="5357826"/>
            <a:ext cx="142876" cy="35719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図形 33"/>
          <p:cNvCxnSpPr>
            <a:stCxn id="23" idx="3"/>
            <a:endCxn id="26" idx="0"/>
          </p:cNvCxnSpPr>
          <p:nvPr/>
        </p:nvCxnSpPr>
        <p:spPr>
          <a:xfrm>
            <a:off x="2643174" y="5357826"/>
            <a:ext cx="71438" cy="35719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カギ線コネクタ 36"/>
          <p:cNvCxnSpPr>
            <a:stCxn id="24" idx="2"/>
            <a:endCxn id="17" idx="0"/>
          </p:cNvCxnSpPr>
          <p:nvPr/>
        </p:nvCxnSpPr>
        <p:spPr>
          <a:xfrm rot="16200000" flipH="1">
            <a:off x="1196554" y="5661437"/>
            <a:ext cx="142876" cy="9644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カギ線コネクタ 38"/>
          <p:cNvCxnSpPr>
            <a:stCxn id="26" idx="2"/>
            <a:endCxn id="17" idx="0"/>
          </p:cNvCxnSpPr>
          <p:nvPr/>
        </p:nvCxnSpPr>
        <p:spPr>
          <a:xfrm rot="5400000">
            <a:off x="2160968" y="5661438"/>
            <a:ext cx="142876" cy="9644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>
            <a:stCxn id="15" idx="0"/>
            <a:endCxn id="21" idx="0"/>
          </p:cNvCxnSpPr>
          <p:nvPr/>
        </p:nvCxnSpPr>
        <p:spPr>
          <a:xfrm rot="16200000" flipH="1">
            <a:off x="1660901" y="2946794"/>
            <a:ext cx="214314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/>
          <p:nvPr/>
        </p:nvCxnSpPr>
        <p:spPr>
          <a:xfrm rot="10800000">
            <a:off x="1785918" y="3000372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図形 53"/>
          <p:cNvCxnSpPr>
            <a:stCxn id="22" idx="2"/>
          </p:cNvCxnSpPr>
          <p:nvPr/>
        </p:nvCxnSpPr>
        <p:spPr>
          <a:xfrm rot="16200000" flipH="1">
            <a:off x="2321703" y="4107661"/>
            <a:ext cx="142876" cy="121444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 rot="5400000">
            <a:off x="2108183" y="3893347"/>
            <a:ext cx="178515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図形 66"/>
          <p:cNvCxnSpPr>
            <a:stCxn id="21" idx="1"/>
            <a:endCxn id="23" idx="0"/>
          </p:cNvCxnSpPr>
          <p:nvPr/>
        </p:nvCxnSpPr>
        <p:spPr>
          <a:xfrm rot="10800000" flipH="1" flipV="1">
            <a:off x="714348" y="3607594"/>
            <a:ext cx="1071570" cy="1464479"/>
          </a:xfrm>
          <a:prstGeom prst="bentConnector4">
            <a:avLst>
              <a:gd name="adj1" fmla="val -21333"/>
              <a:gd name="adj2" fmla="val 90407"/>
            </a:avLst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2071670" y="392906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true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28596" y="3214686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false</a:t>
            </a:r>
            <a:endParaRPr kumimoji="1" lang="ja-JP" altLang="en-US" dirty="0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500034" y="5000636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true</a:t>
            </a:r>
            <a:endParaRPr kumimoji="1" lang="ja-JP" altLang="en-US" dirty="0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428860" y="5000636"/>
            <a:ext cx="61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false</a:t>
            </a:r>
            <a:endParaRPr kumimoji="1" lang="ja-JP" altLang="en-US" dirty="0"/>
          </a:p>
        </p:txBody>
      </p:sp>
      <p:sp>
        <p:nvSpPr>
          <p:cNvPr id="31" name="下矢印 30"/>
          <p:cNvSpPr/>
          <p:nvPr/>
        </p:nvSpPr>
        <p:spPr>
          <a:xfrm>
            <a:off x="3214678" y="4286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2500298" y="1357298"/>
            <a:ext cx="642942" cy="500066"/>
          </a:xfrm>
          <a:prstGeom prst="straightConnector1">
            <a:avLst/>
          </a:prstGeom>
          <a:ln w="381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3071802" y="14285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=0</a:t>
            </a:r>
            <a:endParaRPr kumimoji="1" lang="ja-JP" altLang="en-US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2500298" y="1428736"/>
            <a:ext cx="1136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!=  </a:t>
            </a:r>
            <a:r>
              <a:rPr kumimoji="1" lang="ja-JP" altLang="en-US" dirty="0" smtClean="0">
                <a:solidFill>
                  <a:srgbClr val="FF0000"/>
                </a:solidFill>
              </a:rPr>
              <a:t>→ </a:t>
            </a:r>
            <a:r>
              <a:rPr lang="en-US" altLang="ja-JP" dirty="0" smtClean="0">
                <a:solidFill>
                  <a:srgbClr val="FF0000"/>
                </a:solidFill>
              </a:rPr>
              <a:t>true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43108" y="3143248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true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143108" y="3714752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true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1444</Words>
  <Application>Microsoft Office PowerPoint</Application>
  <PresentationFormat>画面に合わせる (4:3)</PresentationFormat>
  <Paragraphs>806</Paragraphs>
  <Slides>29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29</vt:i4>
      </vt:variant>
    </vt:vector>
  </HeadingPairs>
  <TitlesOfParts>
    <vt:vector size="30" baseType="lpstr">
      <vt:lpstr>Office テーマ</vt:lpstr>
      <vt:lpstr>アルゴリズムとデータ構造 補足資料4-2 「線形探索」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20</cp:revision>
  <dcterms:created xsi:type="dcterms:W3CDTF">2008-04-25T06:40:40Z</dcterms:created>
  <dcterms:modified xsi:type="dcterms:W3CDTF">2012-04-02T07:15:03Z</dcterms:modified>
</cp:coreProperties>
</file>